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sldIdLst>
    <p:sldId id="265"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8E45FD-B2E7-46A4-9E6A-923F18A7C165}" type="datetimeFigureOut">
              <a:rPr lang="en-US" smtClean="0"/>
              <a:t>10/11/2021</a:t>
            </a:fld>
            <a:endParaRPr lang="en-US"/>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444802-CA48-4C75-B9DD-D727A25F3280}" type="slidenum">
              <a:rPr lang="en-US" smtClean="0"/>
              <a:t>‹#›</a:t>
            </a:fld>
            <a:endParaRPr lang="en-US"/>
          </a:p>
        </p:txBody>
      </p:sp>
    </p:spTree>
    <p:extLst>
      <p:ext uri="{BB962C8B-B14F-4D97-AF65-F5344CB8AC3E}">
        <p14:creationId xmlns:p14="http://schemas.microsoft.com/office/powerpoint/2010/main" val="1102442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5"/>
          </p:nvPr>
        </p:nvSpPr>
        <p:spPr/>
        <p:txBody>
          <a:bodyPr/>
          <a:lstStyle/>
          <a:p>
            <a:fld id="{28444802-CA48-4C75-B9DD-D727A25F3280}" type="slidenum">
              <a:rPr lang="en-US" smtClean="0"/>
              <a:t>4</a:t>
            </a:fld>
            <a:endParaRPr lang="en-US"/>
          </a:p>
        </p:txBody>
      </p:sp>
    </p:spTree>
    <p:extLst>
      <p:ext uri="{BB962C8B-B14F-4D97-AF65-F5344CB8AC3E}">
        <p14:creationId xmlns:p14="http://schemas.microsoft.com/office/powerpoint/2010/main" val="3033116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5"/>
          </p:nvPr>
        </p:nvSpPr>
        <p:spPr/>
        <p:txBody>
          <a:bodyPr/>
          <a:lstStyle/>
          <a:p>
            <a:fld id="{28444802-CA48-4C75-B9DD-D727A25F3280}" type="slidenum">
              <a:rPr lang="en-US" smtClean="0"/>
              <a:t>5</a:t>
            </a:fld>
            <a:endParaRPr lang="en-US"/>
          </a:p>
        </p:txBody>
      </p:sp>
    </p:spTree>
    <p:extLst>
      <p:ext uri="{BB962C8B-B14F-4D97-AF65-F5344CB8AC3E}">
        <p14:creationId xmlns:p14="http://schemas.microsoft.com/office/powerpoint/2010/main" val="1662266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5"/>
          </p:nvPr>
        </p:nvSpPr>
        <p:spPr/>
        <p:txBody>
          <a:bodyPr/>
          <a:lstStyle/>
          <a:p>
            <a:fld id="{28444802-CA48-4C75-B9DD-D727A25F3280}" type="slidenum">
              <a:rPr lang="en-US" smtClean="0"/>
              <a:t>11</a:t>
            </a:fld>
            <a:endParaRPr lang="en-US"/>
          </a:p>
        </p:txBody>
      </p:sp>
    </p:spTree>
    <p:extLst>
      <p:ext uri="{BB962C8B-B14F-4D97-AF65-F5344CB8AC3E}">
        <p14:creationId xmlns:p14="http://schemas.microsoft.com/office/powerpoint/2010/main" val="1225891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g"/><Relationship Id="rId1" Type="http://schemas.openxmlformats.org/officeDocument/2006/relationships/slideMaster" Target="../slideMasters/slideMaster2.xml"/><Relationship Id="rId4" Type="http://schemas.openxmlformats.org/officeDocument/2006/relationships/image" Target="../media/image4.jp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Master" Target="../slideMasters/slideMaster2.xml"/><Relationship Id="rId4" Type="http://schemas.openxmlformats.org/officeDocument/2006/relationships/image" Target="../media/image1.jp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Master" Target="../slideMasters/slideMaster2.xml"/><Relationship Id="rId4" Type="http://schemas.openxmlformats.org/officeDocument/2006/relationships/image" Target="../media/image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3B614D-DE3E-453A-BAAF-2219894688D1}"/>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endParaRPr lang="en-US"/>
          </a:p>
        </p:txBody>
      </p:sp>
      <p:sp>
        <p:nvSpPr>
          <p:cNvPr id="3" name="Alt Başlık 2">
            <a:extLst>
              <a:ext uri="{FF2B5EF4-FFF2-40B4-BE49-F238E27FC236}">
                <a16:creationId xmlns:a16="http://schemas.microsoft.com/office/drawing/2014/main" id="{DDB1D25C-5BB1-4A73-AF78-7B2B132964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a:p>
        </p:txBody>
      </p:sp>
      <p:sp>
        <p:nvSpPr>
          <p:cNvPr id="4" name="Veri Yer Tutucusu 3">
            <a:extLst>
              <a:ext uri="{FF2B5EF4-FFF2-40B4-BE49-F238E27FC236}">
                <a16:creationId xmlns:a16="http://schemas.microsoft.com/office/drawing/2014/main" id="{2156944C-135D-40FA-B9F5-28D61E7DD480}"/>
              </a:ext>
            </a:extLst>
          </p:cNvPr>
          <p:cNvSpPr>
            <a:spLocks noGrp="1"/>
          </p:cNvSpPr>
          <p:nvPr>
            <p:ph type="dt" sz="half" idx="10"/>
          </p:nvPr>
        </p:nvSpPr>
        <p:spPr/>
        <p:txBody>
          <a:bodyPr/>
          <a:lstStyle/>
          <a:p>
            <a:fld id="{BEE1F28F-28AD-49C5-86E5-165AA772AA7A}" type="datetimeFigureOut">
              <a:rPr lang="en-US" smtClean="0"/>
              <a:t>10/11/2021</a:t>
            </a:fld>
            <a:endParaRPr lang="en-US"/>
          </a:p>
        </p:txBody>
      </p:sp>
      <p:sp>
        <p:nvSpPr>
          <p:cNvPr id="5" name="Alt Bilgi Yer Tutucusu 4">
            <a:extLst>
              <a:ext uri="{FF2B5EF4-FFF2-40B4-BE49-F238E27FC236}">
                <a16:creationId xmlns:a16="http://schemas.microsoft.com/office/drawing/2014/main" id="{65335188-2A29-4731-B814-E600BD208B54}"/>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D2661149-1929-4F18-AEFB-9B57363A2D12}"/>
              </a:ext>
            </a:extLst>
          </p:cNvPr>
          <p:cNvSpPr>
            <a:spLocks noGrp="1"/>
          </p:cNvSpPr>
          <p:nvPr>
            <p:ph type="sldNum" sz="quarter" idx="12"/>
          </p:nvPr>
        </p:nvSpPr>
        <p:spPr/>
        <p:txBody>
          <a:bodyPr/>
          <a:lstStyle/>
          <a:p>
            <a:fld id="{B53EE58E-BB21-436A-A152-74231BC7C87A}" type="slidenum">
              <a:rPr lang="en-US" smtClean="0"/>
              <a:t>‹#›</a:t>
            </a:fld>
            <a:endParaRPr lang="en-US"/>
          </a:p>
        </p:txBody>
      </p:sp>
    </p:spTree>
    <p:extLst>
      <p:ext uri="{BB962C8B-B14F-4D97-AF65-F5344CB8AC3E}">
        <p14:creationId xmlns:p14="http://schemas.microsoft.com/office/powerpoint/2010/main" val="3817867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DAA078-BB59-47C8-AF9B-115A9853A915}"/>
              </a:ext>
            </a:extLst>
          </p:cNvPr>
          <p:cNvSpPr>
            <a:spLocks noGrp="1"/>
          </p:cNvSpPr>
          <p:nvPr>
            <p:ph type="title"/>
          </p:nvPr>
        </p:nvSpPr>
        <p:spPr/>
        <p:txBody>
          <a:bodyPr/>
          <a:lstStyle/>
          <a:p>
            <a:r>
              <a:rPr lang="tr-TR"/>
              <a:t>Asıl başlık stilini düzenlemek için tıklayın</a:t>
            </a:r>
            <a:endParaRPr lang="en-US"/>
          </a:p>
        </p:txBody>
      </p:sp>
      <p:sp>
        <p:nvSpPr>
          <p:cNvPr id="3" name="Dikey Metin Yer Tutucusu 2">
            <a:extLst>
              <a:ext uri="{FF2B5EF4-FFF2-40B4-BE49-F238E27FC236}">
                <a16:creationId xmlns:a16="http://schemas.microsoft.com/office/drawing/2014/main" id="{3410BAFA-64F8-435B-9D2E-363D4BEDDC96}"/>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a:extLst>
              <a:ext uri="{FF2B5EF4-FFF2-40B4-BE49-F238E27FC236}">
                <a16:creationId xmlns:a16="http://schemas.microsoft.com/office/drawing/2014/main" id="{4DA1CB75-E303-4EC4-ABBD-8104A26A7DFB}"/>
              </a:ext>
            </a:extLst>
          </p:cNvPr>
          <p:cNvSpPr>
            <a:spLocks noGrp="1"/>
          </p:cNvSpPr>
          <p:nvPr>
            <p:ph type="dt" sz="half" idx="10"/>
          </p:nvPr>
        </p:nvSpPr>
        <p:spPr/>
        <p:txBody>
          <a:bodyPr/>
          <a:lstStyle/>
          <a:p>
            <a:fld id="{BEE1F28F-28AD-49C5-86E5-165AA772AA7A}" type="datetimeFigureOut">
              <a:rPr lang="en-US" smtClean="0"/>
              <a:t>10/11/2021</a:t>
            </a:fld>
            <a:endParaRPr lang="en-US"/>
          </a:p>
        </p:txBody>
      </p:sp>
      <p:sp>
        <p:nvSpPr>
          <p:cNvPr id="5" name="Alt Bilgi Yer Tutucusu 4">
            <a:extLst>
              <a:ext uri="{FF2B5EF4-FFF2-40B4-BE49-F238E27FC236}">
                <a16:creationId xmlns:a16="http://schemas.microsoft.com/office/drawing/2014/main" id="{22CF7F0E-A30E-4561-B88F-3C62EE3EB9C4}"/>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C41FD112-1CF6-4F70-932E-08A198B0FB1C}"/>
              </a:ext>
            </a:extLst>
          </p:cNvPr>
          <p:cNvSpPr>
            <a:spLocks noGrp="1"/>
          </p:cNvSpPr>
          <p:nvPr>
            <p:ph type="sldNum" sz="quarter" idx="12"/>
          </p:nvPr>
        </p:nvSpPr>
        <p:spPr/>
        <p:txBody>
          <a:bodyPr/>
          <a:lstStyle/>
          <a:p>
            <a:fld id="{B53EE58E-BB21-436A-A152-74231BC7C87A}" type="slidenum">
              <a:rPr lang="en-US" smtClean="0"/>
              <a:t>‹#›</a:t>
            </a:fld>
            <a:endParaRPr lang="en-US"/>
          </a:p>
        </p:txBody>
      </p:sp>
    </p:spTree>
    <p:extLst>
      <p:ext uri="{BB962C8B-B14F-4D97-AF65-F5344CB8AC3E}">
        <p14:creationId xmlns:p14="http://schemas.microsoft.com/office/powerpoint/2010/main" val="1672079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895B53AC-586F-4E8E-B9D7-8183F0F3F285}"/>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endParaRPr lang="en-US"/>
          </a:p>
        </p:txBody>
      </p:sp>
      <p:sp>
        <p:nvSpPr>
          <p:cNvPr id="3" name="Dikey Metin Yer Tutucusu 2">
            <a:extLst>
              <a:ext uri="{FF2B5EF4-FFF2-40B4-BE49-F238E27FC236}">
                <a16:creationId xmlns:a16="http://schemas.microsoft.com/office/drawing/2014/main" id="{B483AB38-F048-4374-9433-8FB8BEDBC27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a:extLst>
              <a:ext uri="{FF2B5EF4-FFF2-40B4-BE49-F238E27FC236}">
                <a16:creationId xmlns:a16="http://schemas.microsoft.com/office/drawing/2014/main" id="{257E3095-8A7C-4198-991A-E3C503BA8B85}"/>
              </a:ext>
            </a:extLst>
          </p:cNvPr>
          <p:cNvSpPr>
            <a:spLocks noGrp="1"/>
          </p:cNvSpPr>
          <p:nvPr>
            <p:ph type="dt" sz="half" idx="10"/>
          </p:nvPr>
        </p:nvSpPr>
        <p:spPr/>
        <p:txBody>
          <a:bodyPr/>
          <a:lstStyle/>
          <a:p>
            <a:fld id="{BEE1F28F-28AD-49C5-86E5-165AA772AA7A}" type="datetimeFigureOut">
              <a:rPr lang="en-US" smtClean="0"/>
              <a:t>10/11/2021</a:t>
            </a:fld>
            <a:endParaRPr lang="en-US"/>
          </a:p>
        </p:txBody>
      </p:sp>
      <p:sp>
        <p:nvSpPr>
          <p:cNvPr id="5" name="Alt Bilgi Yer Tutucusu 4">
            <a:extLst>
              <a:ext uri="{FF2B5EF4-FFF2-40B4-BE49-F238E27FC236}">
                <a16:creationId xmlns:a16="http://schemas.microsoft.com/office/drawing/2014/main" id="{1E589C26-D9EC-4244-8432-90596344CCD2}"/>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4C52A2D9-4612-4E49-A0AB-EEF9C675D365}"/>
              </a:ext>
            </a:extLst>
          </p:cNvPr>
          <p:cNvSpPr>
            <a:spLocks noGrp="1"/>
          </p:cNvSpPr>
          <p:nvPr>
            <p:ph type="sldNum" sz="quarter" idx="12"/>
          </p:nvPr>
        </p:nvSpPr>
        <p:spPr/>
        <p:txBody>
          <a:bodyPr/>
          <a:lstStyle/>
          <a:p>
            <a:fld id="{B53EE58E-BB21-436A-A152-74231BC7C87A}" type="slidenum">
              <a:rPr lang="en-US" smtClean="0"/>
              <a:t>‹#›</a:t>
            </a:fld>
            <a:endParaRPr lang="en-US"/>
          </a:p>
        </p:txBody>
      </p:sp>
    </p:spTree>
    <p:extLst>
      <p:ext uri="{BB962C8B-B14F-4D97-AF65-F5344CB8AC3E}">
        <p14:creationId xmlns:p14="http://schemas.microsoft.com/office/powerpoint/2010/main" val="1141431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420130" cy="1655805"/>
          </a:xfrm>
          <a:prstGeom prst="rect">
            <a:avLst/>
          </a:prstGeom>
        </p:spPr>
      </p:pic>
      <p:pic>
        <p:nvPicPr>
          <p:cNvPr id="8" name="Resim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6545776"/>
            <a:ext cx="12192000" cy="332774"/>
          </a:xfrm>
          <a:prstGeom prst="rect">
            <a:avLst/>
          </a:prstGeom>
        </p:spPr>
      </p:pic>
      <p:pic>
        <p:nvPicPr>
          <p:cNvPr id="9" name="Resim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274699"/>
            <a:ext cx="1944128" cy="271076"/>
          </a:xfrm>
          <a:prstGeom prst="rect">
            <a:avLst/>
          </a:prstGeom>
        </p:spPr>
      </p:pic>
      <p:pic>
        <p:nvPicPr>
          <p:cNvPr id="10" name="Resim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794554" y="4983421"/>
            <a:ext cx="4240427" cy="1104074"/>
          </a:xfrm>
          <a:prstGeom prst="rect">
            <a:avLst/>
          </a:prstGeom>
        </p:spPr>
      </p:pic>
      <p:sp>
        <p:nvSpPr>
          <p:cNvPr id="11" name="Unvan 1"/>
          <p:cNvSpPr>
            <a:spLocks noGrp="1"/>
          </p:cNvSpPr>
          <p:nvPr>
            <p:ph type="ctrTitle"/>
          </p:nvPr>
        </p:nvSpPr>
        <p:spPr>
          <a:xfrm>
            <a:off x="1342768" y="1176978"/>
            <a:ext cx="9144000" cy="2192300"/>
          </a:xfrm>
        </p:spPr>
        <p:txBody>
          <a:bodyPr anchor="b"/>
          <a:lstStyle>
            <a:lvl1pPr algn="ctr">
              <a:defRPr sz="5400"/>
            </a:lvl1pPr>
          </a:lstStyle>
          <a:p>
            <a:r>
              <a:rPr lang="tr-TR" dirty="0"/>
              <a:t>Asıl başlık stili için tıklatın</a:t>
            </a:r>
          </a:p>
        </p:txBody>
      </p:sp>
      <p:sp>
        <p:nvSpPr>
          <p:cNvPr id="12" name="Alt Başlık 2"/>
          <p:cNvSpPr>
            <a:spLocks noGrp="1"/>
          </p:cNvSpPr>
          <p:nvPr>
            <p:ph type="subTitle" idx="1"/>
          </p:nvPr>
        </p:nvSpPr>
        <p:spPr>
          <a:xfrm>
            <a:off x="1342769" y="3390385"/>
            <a:ext cx="9144000" cy="133813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dirty="0"/>
              <a:t>Asıl alt başlık stilini düzenlemek için tıklayın</a:t>
            </a:r>
          </a:p>
        </p:txBody>
      </p:sp>
    </p:spTree>
    <p:extLst>
      <p:ext uri="{BB962C8B-B14F-4D97-AF65-F5344CB8AC3E}">
        <p14:creationId xmlns:p14="http://schemas.microsoft.com/office/powerpoint/2010/main" val="3434233937"/>
      </p:ext>
    </p:extLst>
  </p:cSld>
  <p:clrMapOvr>
    <a:masterClrMapping/>
  </p:clrMapOvr>
  <mc:AlternateContent xmlns:mc="http://schemas.openxmlformats.org/markup-compatibility/2006" xmlns:p14="http://schemas.microsoft.com/office/powerpoint/2010/main">
    <mc:Choice Requires="p14">
      <p:transition spd="med">
        <p14:flip dir="r"/>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Altbilgi Yer Tutucusu 4"/>
          <p:cNvSpPr>
            <a:spLocks noGrp="1"/>
          </p:cNvSpPr>
          <p:nvPr>
            <p:ph type="ftr" sz="quarter" idx="3"/>
          </p:nvPr>
        </p:nvSpPr>
        <p:spPr>
          <a:xfrm>
            <a:off x="1935890" y="6510418"/>
            <a:ext cx="2810464" cy="365125"/>
          </a:xfrm>
          <a:prstGeom prst="rect">
            <a:avLst/>
          </a:prstGeom>
        </p:spPr>
        <p:txBody>
          <a:bodyPr vert="horz" lIns="91440" tIns="45720" rIns="91440" bIns="45720" rtlCol="0" anchor="ctr"/>
          <a:lstStyle>
            <a:lvl1pPr algn="l">
              <a:defRPr sz="1800">
                <a:solidFill>
                  <a:schemeClr val="bg1"/>
                </a:solidFill>
              </a:defRPr>
            </a:lvl1pPr>
          </a:lstStyle>
          <a:p>
            <a:endParaRPr lang="tr-TR" dirty="0"/>
          </a:p>
        </p:txBody>
      </p:sp>
      <p:sp>
        <p:nvSpPr>
          <p:cNvPr id="8" name="Slayt Numarası Yer Tutucusu 5"/>
          <p:cNvSpPr>
            <a:spLocks noGrp="1"/>
          </p:cNvSpPr>
          <p:nvPr>
            <p:ph type="sldNum" sz="quarter" idx="12"/>
          </p:nvPr>
        </p:nvSpPr>
        <p:spPr>
          <a:xfrm>
            <a:off x="11388131" y="6510419"/>
            <a:ext cx="743465" cy="365125"/>
          </a:xfrm>
        </p:spPr>
        <p:txBody>
          <a:bodyPr/>
          <a:lstStyle/>
          <a:p>
            <a:fld id="{F5D97297-0B9E-4337-9DDF-CF41C1E0FB18}" type="slidenum">
              <a:rPr lang="tr-TR" smtClean="0"/>
              <a:t>‹#›</a:t>
            </a:fld>
            <a:endParaRPr lang="tr-TR" dirty="0"/>
          </a:p>
        </p:txBody>
      </p:sp>
    </p:spTree>
    <p:extLst>
      <p:ext uri="{BB962C8B-B14F-4D97-AF65-F5344CB8AC3E}">
        <p14:creationId xmlns:p14="http://schemas.microsoft.com/office/powerpoint/2010/main" val="38647399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ölüm Üstbilgisi">
    <p:spTree>
      <p:nvGrpSpPr>
        <p:cNvPr id="1" name=""/>
        <p:cNvGrpSpPr/>
        <p:nvPr/>
      </p:nvGrpSpPr>
      <p:grpSpPr>
        <a:xfrm>
          <a:off x="0" y="0"/>
          <a:ext cx="0" cy="0"/>
          <a:chOff x="0" y="0"/>
          <a:chExt cx="0" cy="0"/>
        </a:xfrm>
      </p:grpSpPr>
      <p:sp>
        <p:nvSpPr>
          <p:cNvPr id="7" name="Slayt Numarası Yer Tutucusu 5"/>
          <p:cNvSpPr>
            <a:spLocks noGrp="1"/>
          </p:cNvSpPr>
          <p:nvPr>
            <p:ph type="sldNum" sz="quarter" idx="12"/>
          </p:nvPr>
        </p:nvSpPr>
        <p:spPr>
          <a:xfrm>
            <a:off x="11388131" y="6510419"/>
            <a:ext cx="743465" cy="365125"/>
          </a:xfrm>
        </p:spPr>
        <p:txBody>
          <a:bodyPr/>
          <a:lstStyle/>
          <a:p>
            <a:fld id="{F5D97297-0B9E-4337-9DDF-CF41C1E0FB18}" type="slidenum">
              <a:rPr lang="tr-TR" smtClean="0"/>
              <a:t>‹#›</a:t>
            </a:fld>
            <a:endParaRPr lang="tr-TR" dirty="0"/>
          </a:p>
        </p:txBody>
      </p:sp>
      <p:sp>
        <p:nvSpPr>
          <p:cNvPr id="8" name="Altbilgi Yer Tutucusu 4"/>
          <p:cNvSpPr>
            <a:spLocks noGrp="1"/>
          </p:cNvSpPr>
          <p:nvPr>
            <p:ph type="ftr" sz="quarter" idx="3"/>
          </p:nvPr>
        </p:nvSpPr>
        <p:spPr>
          <a:xfrm>
            <a:off x="1935890" y="6510418"/>
            <a:ext cx="2810464" cy="365125"/>
          </a:xfrm>
          <a:prstGeom prst="rect">
            <a:avLst/>
          </a:prstGeom>
        </p:spPr>
        <p:txBody>
          <a:bodyPr vert="horz" lIns="91440" tIns="45720" rIns="91440" bIns="45720" rtlCol="0" anchor="ctr"/>
          <a:lstStyle>
            <a:lvl1pPr algn="l">
              <a:defRPr sz="1800">
                <a:solidFill>
                  <a:schemeClr val="bg1"/>
                </a:solidFill>
              </a:defRPr>
            </a:lvl1pPr>
          </a:lstStyle>
          <a:p>
            <a:endParaRPr lang="tr-TR" dirty="0"/>
          </a:p>
        </p:txBody>
      </p:sp>
      <p:sp>
        <p:nvSpPr>
          <p:cNvPr id="9" name="Unvan 1"/>
          <p:cNvSpPr>
            <a:spLocks noGrp="1"/>
          </p:cNvSpPr>
          <p:nvPr>
            <p:ph type="title"/>
          </p:nvPr>
        </p:nvSpPr>
        <p:spPr>
          <a:xfrm>
            <a:off x="831850" y="1709738"/>
            <a:ext cx="10515600" cy="2852737"/>
          </a:xfrm>
        </p:spPr>
        <p:txBody>
          <a:bodyPr anchor="b"/>
          <a:lstStyle>
            <a:lvl1pPr algn="ctr">
              <a:defRPr sz="6000"/>
            </a:lvl1pPr>
          </a:lstStyle>
          <a:p>
            <a:r>
              <a:rPr lang="tr-TR" dirty="0"/>
              <a:t>Asıl başlık stili için tıklatın</a:t>
            </a:r>
          </a:p>
        </p:txBody>
      </p:sp>
      <p:sp>
        <p:nvSpPr>
          <p:cNvPr id="11" name="Metin Yer Tutucusu 2"/>
          <p:cNvSpPr>
            <a:spLocks noGrp="1"/>
          </p:cNvSpPr>
          <p:nvPr>
            <p:ph type="body" idx="1"/>
          </p:nvPr>
        </p:nvSpPr>
        <p:spPr>
          <a:xfrm>
            <a:off x="831850" y="4589463"/>
            <a:ext cx="10515600"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dirty="0"/>
              <a:t>Asıl metin stillerini düzenle</a:t>
            </a:r>
          </a:p>
        </p:txBody>
      </p:sp>
    </p:spTree>
    <p:extLst>
      <p:ext uri="{BB962C8B-B14F-4D97-AF65-F5344CB8AC3E}">
        <p14:creationId xmlns:p14="http://schemas.microsoft.com/office/powerpoint/2010/main" val="3198970746"/>
      </p:ext>
    </p:extLst>
  </p:cSld>
  <p:clrMapOvr>
    <a:masterClrMapping/>
  </p:clrMapOvr>
  <mc:AlternateContent xmlns:mc="http://schemas.openxmlformats.org/markup-compatibility/2006" xmlns:p14="http://schemas.microsoft.com/office/powerpoint/2010/main">
    <mc:Choice Requires="p14">
      <p:transition spd="med">
        <p14:flip dir="r"/>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8" name="Slayt Numarası Yer Tutucusu 5"/>
          <p:cNvSpPr>
            <a:spLocks noGrp="1"/>
          </p:cNvSpPr>
          <p:nvPr>
            <p:ph type="sldNum" sz="quarter" idx="12"/>
          </p:nvPr>
        </p:nvSpPr>
        <p:spPr>
          <a:xfrm>
            <a:off x="11388131" y="6510419"/>
            <a:ext cx="743465" cy="365125"/>
          </a:xfrm>
        </p:spPr>
        <p:txBody>
          <a:bodyPr/>
          <a:lstStyle/>
          <a:p>
            <a:fld id="{F5D97297-0B9E-4337-9DDF-CF41C1E0FB18}" type="slidenum">
              <a:rPr lang="tr-TR" smtClean="0"/>
              <a:t>‹#›</a:t>
            </a:fld>
            <a:endParaRPr lang="tr-TR" dirty="0"/>
          </a:p>
        </p:txBody>
      </p:sp>
      <p:sp>
        <p:nvSpPr>
          <p:cNvPr id="9" name="Altbilgi Yer Tutucusu 4"/>
          <p:cNvSpPr>
            <a:spLocks noGrp="1"/>
          </p:cNvSpPr>
          <p:nvPr>
            <p:ph type="ftr" sz="quarter" idx="3"/>
          </p:nvPr>
        </p:nvSpPr>
        <p:spPr>
          <a:xfrm>
            <a:off x="1935890" y="6510418"/>
            <a:ext cx="2810464" cy="365125"/>
          </a:xfrm>
          <a:prstGeom prst="rect">
            <a:avLst/>
          </a:prstGeom>
        </p:spPr>
        <p:txBody>
          <a:bodyPr vert="horz" lIns="91440" tIns="45720" rIns="91440" bIns="45720" rtlCol="0" anchor="ctr"/>
          <a:lstStyle>
            <a:lvl1pPr algn="l">
              <a:defRPr sz="1800">
                <a:solidFill>
                  <a:schemeClr val="bg1"/>
                </a:solidFill>
              </a:defRPr>
            </a:lvl1pPr>
          </a:lstStyle>
          <a:p>
            <a:endParaRPr lang="tr-TR" dirty="0"/>
          </a:p>
        </p:txBody>
      </p:sp>
    </p:spTree>
    <p:extLst>
      <p:ext uri="{BB962C8B-B14F-4D97-AF65-F5344CB8AC3E}">
        <p14:creationId xmlns:p14="http://schemas.microsoft.com/office/powerpoint/2010/main" val="7929983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10" name="Slayt Numarası Yer Tutucusu 5"/>
          <p:cNvSpPr>
            <a:spLocks noGrp="1"/>
          </p:cNvSpPr>
          <p:nvPr>
            <p:ph type="sldNum" sz="quarter" idx="12"/>
          </p:nvPr>
        </p:nvSpPr>
        <p:spPr>
          <a:xfrm>
            <a:off x="11388131" y="6510419"/>
            <a:ext cx="743465" cy="365125"/>
          </a:xfrm>
        </p:spPr>
        <p:txBody>
          <a:bodyPr/>
          <a:lstStyle/>
          <a:p>
            <a:fld id="{F5D97297-0B9E-4337-9DDF-CF41C1E0FB18}" type="slidenum">
              <a:rPr lang="tr-TR" smtClean="0"/>
              <a:t>‹#›</a:t>
            </a:fld>
            <a:endParaRPr lang="tr-TR" dirty="0"/>
          </a:p>
        </p:txBody>
      </p:sp>
      <p:sp>
        <p:nvSpPr>
          <p:cNvPr id="11" name="Altbilgi Yer Tutucusu 4"/>
          <p:cNvSpPr>
            <a:spLocks noGrp="1"/>
          </p:cNvSpPr>
          <p:nvPr>
            <p:ph type="ftr" sz="quarter" idx="13"/>
          </p:nvPr>
        </p:nvSpPr>
        <p:spPr>
          <a:xfrm>
            <a:off x="1935890" y="6510418"/>
            <a:ext cx="2810464" cy="365125"/>
          </a:xfrm>
          <a:prstGeom prst="rect">
            <a:avLst/>
          </a:prstGeom>
        </p:spPr>
        <p:txBody>
          <a:bodyPr vert="horz" lIns="91440" tIns="45720" rIns="91440" bIns="45720" rtlCol="0" anchor="ctr"/>
          <a:lstStyle>
            <a:lvl1pPr algn="l">
              <a:defRPr sz="1800">
                <a:solidFill>
                  <a:schemeClr val="bg1"/>
                </a:solidFill>
              </a:defRPr>
            </a:lvl1pPr>
          </a:lstStyle>
          <a:p>
            <a:endParaRPr lang="tr-TR" dirty="0"/>
          </a:p>
        </p:txBody>
      </p:sp>
    </p:spTree>
    <p:extLst>
      <p:ext uri="{BB962C8B-B14F-4D97-AF65-F5344CB8AC3E}">
        <p14:creationId xmlns:p14="http://schemas.microsoft.com/office/powerpoint/2010/main" val="10999798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6" name="Slayt Numarası Yer Tutucusu 5"/>
          <p:cNvSpPr>
            <a:spLocks noGrp="1"/>
          </p:cNvSpPr>
          <p:nvPr>
            <p:ph type="sldNum" sz="quarter" idx="12"/>
          </p:nvPr>
        </p:nvSpPr>
        <p:spPr>
          <a:xfrm>
            <a:off x="11388131" y="6510419"/>
            <a:ext cx="743465" cy="365125"/>
          </a:xfrm>
        </p:spPr>
        <p:txBody>
          <a:bodyPr/>
          <a:lstStyle/>
          <a:p>
            <a:fld id="{F5D97297-0B9E-4337-9DDF-CF41C1E0FB18}" type="slidenum">
              <a:rPr lang="tr-TR" smtClean="0"/>
              <a:t>‹#›</a:t>
            </a:fld>
            <a:endParaRPr lang="tr-TR" dirty="0"/>
          </a:p>
        </p:txBody>
      </p:sp>
      <p:sp>
        <p:nvSpPr>
          <p:cNvPr id="7" name="Altbilgi Yer Tutucusu 4"/>
          <p:cNvSpPr>
            <a:spLocks noGrp="1"/>
          </p:cNvSpPr>
          <p:nvPr>
            <p:ph type="ftr" sz="quarter" idx="3"/>
          </p:nvPr>
        </p:nvSpPr>
        <p:spPr>
          <a:xfrm>
            <a:off x="1935890" y="6510418"/>
            <a:ext cx="2810464" cy="365125"/>
          </a:xfrm>
          <a:prstGeom prst="rect">
            <a:avLst/>
          </a:prstGeom>
        </p:spPr>
        <p:txBody>
          <a:bodyPr vert="horz" lIns="91440" tIns="45720" rIns="91440" bIns="45720" rtlCol="0" anchor="ctr"/>
          <a:lstStyle>
            <a:lvl1pPr algn="l">
              <a:defRPr sz="1800">
                <a:solidFill>
                  <a:schemeClr val="bg1"/>
                </a:solidFill>
              </a:defRPr>
            </a:lvl1pPr>
          </a:lstStyle>
          <a:p>
            <a:endParaRPr lang="tr-TR" dirty="0"/>
          </a:p>
        </p:txBody>
      </p:sp>
    </p:spTree>
    <p:extLst>
      <p:ext uri="{BB962C8B-B14F-4D97-AF65-F5344CB8AC3E}">
        <p14:creationId xmlns:p14="http://schemas.microsoft.com/office/powerpoint/2010/main" val="22152412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5" name="Slayt Numarası Yer Tutucusu 5"/>
          <p:cNvSpPr>
            <a:spLocks noGrp="1"/>
          </p:cNvSpPr>
          <p:nvPr>
            <p:ph type="sldNum" sz="quarter" idx="12"/>
          </p:nvPr>
        </p:nvSpPr>
        <p:spPr>
          <a:xfrm>
            <a:off x="11388131" y="6510419"/>
            <a:ext cx="743465" cy="365125"/>
          </a:xfrm>
        </p:spPr>
        <p:txBody>
          <a:bodyPr/>
          <a:lstStyle/>
          <a:p>
            <a:fld id="{F5D97297-0B9E-4337-9DDF-CF41C1E0FB18}" type="slidenum">
              <a:rPr lang="tr-TR" smtClean="0"/>
              <a:t>‹#›</a:t>
            </a:fld>
            <a:endParaRPr lang="tr-TR" dirty="0"/>
          </a:p>
        </p:txBody>
      </p:sp>
      <p:sp>
        <p:nvSpPr>
          <p:cNvPr id="6" name="Altbilgi Yer Tutucusu 4"/>
          <p:cNvSpPr>
            <a:spLocks noGrp="1"/>
          </p:cNvSpPr>
          <p:nvPr>
            <p:ph type="ftr" sz="quarter" idx="3"/>
          </p:nvPr>
        </p:nvSpPr>
        <p:spPr>
          <a:xfrm>
            <a:off x="1935890" y="6510418"/>
            <a:ext cx="2810464" cy="365125"/>
          </a:xfrm>
          <a:prstGeom prst="rect">
            <a:avLst/>
          </a:prstGeom>
        </p:spPr>
        <p:txBody>
          <a:bodyPr vert="horz" lIns="91440" tIns="45720" rIns="91440" bIns="45720" rtlCol="0" anchor="ctr"/>
          <a:lstStyle>
            <a:lvl1pPr algn="l">
              <a:defRPr sz="1800">
                <a:solidFill>
                  <a:schemeClr val="bg1"/>
                </a:solidFill>
              </a:defRPr>
            </a:lvl1pPr>
          </a:lstStyle>
          <a:p>
            <a:endParaRPr lang="tr-TR" dirty="0"/>
          </a:p>
        </p:txBody>
      </p:sp>
    </p:spTree>
    <p:extLst>
      <p:ext uri="{BB962C8B-B14F-4D97-AF65-F5344CB8AC3E}">
        <p14:creationId xmlns:p14="http://schemas.microsoft.com/office/powerpoint/2010/main" val="2198346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8" name="Slayt Numarası Yer Tutucusu 5"/>
          <p:cNvSpPr>
            <a:spLocks noGrp="1"/>
          </p:cNvSpPr>
          <p:nvPr>
            <p:ph type="sldNum" sz="quarter" idx="12"/>
          </p:nvPr>
        </p:nvSpPr>
        <p:spPr>
          <a:xfrm>
            <a:off x="11388131" y="6510419"/>
            <a:ext cx="743465" cy="365125"/>
          </a:xfrm>
        </p:spPr>
        <p:txBody>
          <a:bodyPr/>
          <a:lstStyle/>
          <a:p>
            <a:fld id="{F5D97297-0B9E-4337-9DDF-CF41C1E0FB18}" type="slidenum">
              <a:rPr lang="tr-TR" smtClean="0"/>
              <a:t>‹#›</a:t>
            </a:fld>
            <a:endParaRPr lang="tr-TR" dirty="0"/>
          </a:p>
        </p:txBody>
      </p:sp>
      <p:sp>
        <p:nvSpPr>
          <p:cNvPr id="9" name="Altbilgi Yer Tutucusu 4"/>
          <p:cNvSpPr>
            <a:spLocks noGrp="1"/>
          </p:cNvSpPr>
          <p:nvPr>
            <p:ph type="ftr" sz="quarter" idx="3"/>
          </p:nvPr>
        </p:nvSpPr>
        <p:spPr>
          <a:xfrm>
            <a:off x="1935890" y="6510418"/>
            <a:ext cx="2810464" cy="365125"/>
          </a:xfrm>
          <a:prstGeom prst="rect">
            <a:avLst/>
          </a:prstGeom>
        </p:spPr>
        <p:txBody>
          <a:bodyPr vert="horz" lIns="91440" tIns="45720" rIns="91440" bIns="45720" rtlCol="0" anchor="ctr"/>
          <a:lstStyle>
            <a:lvl1pPr algn="l">
              <a:defRPr sz="1800">
                <a:solidFill>
                  <a:schemeClr val="bg1"/>
                </a:solidFill>
              </a:defRPr>
            </a:lvl1pPr>
          </a:lstStyle>
          <a:p>
            <a:endParaRPr lang="tr-TR" dirty="0"/>
          </a:p>
        </p:txBody>
      </p:sp>
    </p:spTree>
    <p:extLst>
      <p:ext uri="{BB962C8B-B14F-4D97-AF65-F5344CB8AC3E}">
        <p14:creationId xmlns:p14="http://schemas.microsoft.com/office/powerpoint/2010/main" val="3196562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2A7AA62-D48F-4DBA-A96D-A10D6A1EF9C9}"/>
              </a:ext>
            </a:extLst>
          </p:cNvPr>
          <p:cNvSpPr>
            <a:spLocks noGrp="1"/>
          </p:cNvSpPr>
          <p:nvPr>
            <p:ph type="title"/>
          </p:nvPr>
        </p:nvSpPr>
        <p:spPr/>
        <p:txBody>
          <a:bodyPr/>
          <a:lstStyle/>
          <a:p>
            <a:r>
              <a:rPr lang="tr-TR"/>
              <a:t>Asıl başlık stilini düzenlemek için tıklayın</a:t>
            </a:r>
            <a:endParaRPr lang="en-US"/>
          </a:p>
        </p:txBody>
      </p:sp>
      <p:sp>
        <p:nvSpPr>
          <p:cNvPr id="3" name="İçerik Yer Tutucusu 2">
            <a:extLst>
              <a:ext uri="{FF2B5EF4-FFF2-40B4-BE49-F238E27FC236}">
                <a16:creationId xmlns:a16="http://schemas.microsoft.com/office/drawing/2014/main" id="{043BFC03-3C7C-4B8A-85C5-1A1B8F29FEF0}"/>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a:extLst>
              <a:ext uri="{FF2B5EF4-FFF2-40B4-BE49-F238E27FC236}">
                <a16:creationId xmlns:a16="http://schemas.microsoft.com/office/drawing/2014/main" id="{EDF1D79F-47EF-4FB1-859D-77A1B79B9E86}"/>
              </a:ext>
            </a:extLst>
          </p:cNvPr>
          <p:cNvSpPr>
            <a:spLocks noGrp="1"/>
          </p:cNvSpPr>
          <p:nvPr>
            <p:ph type="dt" sz="half" idx="10"/>
          </p:nvPr>
        </p:nvSpPr>
        <p:spPr/>
        <p:txBody>
          <a:bodyPr/>
          <a:lstStyle/>
          <a:p>
            <a:fld id="{BEE1F28F-28AD-49C5-86E5-165AA772AA7A}" type="datetimeFigureOut">
              <a:rPr lang="en-US" smtClean="0"/>
              <a:t>10/11/2021</a:t>
            </a:fld>
            <a:endParaRPr lang="en-US"/>
          </a:p>
        </p:txBody>
      </p:sp>
      <p:sp>
        <p:nvSpPr>
          <p:cNvPr id="5" name="Alt Bilgi Yer Tutucusu 4">
            <a:extLst>
              <a:ext uri="{FF2B5EF4-FFF2-40B4-BE49-F238E27FC236}">
                <a16:creationId xmlns:a16="http://schemas.microsoft.com/office/drawing/2014/main" id="{AC9AB078-FC1D-40E2-8C03-0FBFD4B1ADA3}"/>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C3E5FF39-246B-424E-9C3F-FAAC545F6C3F}"/>
              </a:ext>
            </a:extLst>
          </p:cNvPr>
          <p:cNvSpPr>
            <a:spLocks noGrp="1"/>
          </p:cNvSpPr>
          <p:nvPr>
            <p:ph type="sldNum" sz="quarter" idx="12"/>
          </p:nvPr>
        </p:nvSpPr>
        <p:spPr/>
        <p:txBody>
          <a:bodyPr/>
          <a:lstStyle/>
          <a:p>
            <a:fld id="{B53EE58E-BB21-436A-A152-74231BC7C87A}" type="slidenum">
              <a:rPr lang="en-US" smtClean="0"/>
              <a:t>‹#›</a:t>
            </a:fld>
            <a:endParaRPr lang="en-US"/>
          </a:p>
        </p:txBody>
      </p:sp>
    </p:spTree>
    <p:extLst>
      <p:ext uri="{BB962C8B-B14F-4D97-AF65-F5344CB8AC3E}">
        <p14:creationId xmlns:p14="http://schemas.microsoft.com/office/powerpoint/2010/main" val="17364166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8" name="Slayt Numarası Yer Tutucusu 5"/>
          <p:cNvSpPr>
            <a:spLocks noGrp="1"/>
          </p:cNvSpPr>
          <p:nvPr>
            <p:ph type="sldNum" sz="quarter" idx="12"/>
          </p:nvPr>
        </p:nvSpPr>
        <p:spPr>
          <a:xfrm>
            <a:off x="11388131" y="6510419"/>
            <a:ext cx="743465" cy="365125"/>
          </a:xfrm>
        </p:spPr>
        <p:txBody>
          <a:bodyPr/>
          <a:lstStyle/>
          <a:p>
            <a:fld id="{F5D97297-0B9E-4337-9DDF-CF41C1E0FB18}" type="slidenum">
              <a:rPr lang="tr-TR" smtClean="0"/>
              <a:t>‹#›</a:t>
            </a:fld>
            <a:endParaRPr lang="tr-TR" dirty="0"/>
          </a:p>
        </p:txBody>
      </p:sp>
      <p:sp>
        <p:nvSpPr>
          <p:cNvPr id="9" name="Altbilgi Yer Tutucusu 4"/>
          <p:cNvSpPr>
            <a:spLocks noGrp="1"/>
          </p:cNvSpPr>
          <p:nvPr>
            <p:ph type="ftr" sz="quarter" idx="3"/>
          </p:nvPr>
        </p:nvSpPr>
        <p:spPr>
          <a:xfrm>
            <a:off x="1935890" y="6510418"/>
            <a:ext cx="2810464" cy="365125"/>
          </a:xfrm>
          <a:prstGeom prst="rect">
            <a:avLst/>
          </a:prstGeom>
        </p:spPr>
        <p:txBody>
          <a:bodyPr vert="horz" lIns="91440" tIns="45720" rIns="91440" bIns="45720" rtlCol="0" anchor="ctr"/>
          <a:lstStyle>
            <a:lvl1pPr algn="l">
              <a:defRPr sz="1800">
                <a:solidFill>
                  <a:schemeClr val="bg1"/>
                </a:solidFill>
              </a:defRPr>
            </a:lvl1pPr>
          </a:lstStyle>
          <a:p>
            <a:endParaRPr lang="tr-TR" dirty="0"/>
          </a:p>
        </p:txBody>
      </p:sp>
    </p:spTree>
    <p:extLst>
      <p:ext uri="{BB962C8B-B14F-4D97-AF65-F5344CB8AC3E}">
        <p14:creationId xmlns:p14="http://schemas.microsoft.com/office/powerpoint/2010/main" val="16967431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aşlık ve Dikey Metin">
    <p:spTree>
      <p:nvGrpSpPr>
        <p:cNvPr id="1" name=""/>
        <p:cNvGrpSpPr/>
        <p:nvPr/>
      </p:nvGrpSpPr>
      <p:grpSpPr>
        <a:xfrm>
          <a:off x="0" y="0"/>
          <a:ext cx="0" cy="0"/>
          <a:chOff x="0" y="0"/>
          <a:chExt cx="0" cy="0"/>
        </a:xfrm>
      </p:grpSpPr>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553454" y="553455"/>
            <a:ext cx="1617046" cy="510139"/>
          </a:xfrm>
          <a:prstGeom prst="rect">
            <a:avLst/>
          </a:prstGeom>
        </p:spPr>
      </p:pic>
      <p:pic>
        <p:nvPicPr>
          <p:cNvPr id="8" name="Resim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299951" y="586296"/>
            <a:ext cx="1353872" cy="477837"/>
          </a:xfrm>
          <a:prstGeom prst="rect">
            <a:avLst/>
          </a:prstGeom>
        </p:spPr>
      </p:pic>
      <p:pic>
        <p:nvPicPr>
          <p:cNvPr id="9" name="Resim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rot="5400000">
            <a:off x="-2007395" y="3834909"/>
            <a:ext cx="4351341" cy="332774"/>
          </a:xfrm>
          <a:prstGeom prst="rect">
            <a:avLst/>
          </a:prstGeom>
        </p:spPr>
      </p:pic>
      <p:pic>
        <p:nvPicPr>
          <p:cNvPr id="12" name="Resim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90790" y="6507411"/>
            <a:ext cx="10601212" cy="398714"/>
          </a:xfrm>
          <a:prstGeom prst="rect">
            <a:avLst/>
          </a:prstGeom>
        </p:spPr>
      </p:pic>
      <p:pic>
        <p:nvPicPr>
          <p:cNvPr id="13" name="Resim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250073"/>
            <a:ext cx="1491939" cy="604043"/>
          </a:xfrm>
          <a:prstGeom prst="rect">
            <a:avLst/>
          </a:prstGeom>
        </p:spPr>
      </p:pic>
      <p:sp>
        <p:nvSpPr>
          <p:cNvPr id="14" name="Slayt Numarası Yer Tutucusu 5"/>
          <p:cNvSpPr>
            <a:spLocks noGrp="1"/>
          </p:cNvSpPr>
          <p:nvPr>
            <p:ph type="sldNum" sz="quarter" idx="12"/>
          </p:nvPr>
        </p:nvSpPr>
        <p:spPr>
          <a:xfrm rot="5400000">
            <a:off x="-189170" y="6250706"/>
            <a:ext cx="743465" cy="365125"/>
          </a:xfrm>
        </p:spPr>
        <p:txBody>
          <a:bodyPr/>
          <a:lstStyle/>
          <a:p>
            <a:fld id="{F5D97297-0B9E-4337-9DDF-CF41C1E0FB18}" type="slidenum">
              <a:rPr lang="tr-TR" smtClean="0"/>
              <a:t>‹#›</a:t>
            </a:fld>
            <a:endParaRPr lang="tr-TR" dirty="0"/>
          </a:p>
        </p:txBody>
      </p:sp>
      <p:pic>
        <p:nvPicPr>
          <p:cNvPr id="16" name="Resim 1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rot="5400000">
            <a:off x="11214186" y="-582396"/>
            <a:ext cx="395416" cy="1560211"/>
          </a:xfrm>
          <a:prstGeom prst="rect">
            <a:avLst/>
          </a:prstGeom>
        </p:spPr>
      </p:pic>
      <p:sp>
        <p:nvSpPr>
          <p:cNvPr id="17" name="Unvan 1"/>
          <p:cNvSpPr>
            <a:spLocks noGrp="1"/>
          </p:cNvSpPr>
          <p:nvPr>
            <p:ph type="title"/>
          </p:nvPr>
        </p:nvSpPr>
        <p:spPr>
          <a:xfrm rot="5400000">
            <a:off x="8465342" y="2762936"/>
            <a:ext cx="5490802" cy="1592421"/>
          </a:xfrm>
        </p:spPr>
        <p:txBody>
          <a:bodyPr>
            <a:normAutofit/>
          </a:bodyPr>
          <a:lstStyle>
            <a:lvl1pPr>
              <a:defRPr sz="3800"/>
            </a:lvl1pPr>
          </a:lstStyle>
          <a:p>
            <a:r>
              <a:rPr lang="tr-TR" dirty="0"/>
              <a:t>Asıl başlık stili için tıklatın</a:t>
            </a:r>
          </a:p>
        </p:txBody>
      </p:sp>
      <p:sp>
        <p:nvSpPr>
          <p:cNvPr id="18" name="Dikey Metin Yer Tutucusu 2"/>
          <p:cNvSpPr>
            <a:spLocks noGrp="1"/>
          </p:cNvSpPr>
          <p:nvPr>
            <p:ph type="body" orient="vert" idx="1"/>
          </p:nvPr>
        </p:nvSpPr>
        <p:spPr>
          <a:xfrm>
            <a:off x="838200" y="1825625"/>
            <a:ext cx="8912192" cy="4351338"/>
          </a:xfrm>
        </p:spPr>
        <p:txBody>
          <a:bodyPr vert="eaVert"/>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19" name="Altbilgi Yer Tutucusu 4"/>
          <p:cNvSpPr>
            <a:spLocks noGrp="1"/>
          </p:cNvSpPr>
          <p:nvPr>
            <p:ph type="ftr" sz="quarter" idx="3"/>
          </p:nvPr>
        </p:nvSpPr>
        <p:spPr>
          <a:xfrm rot="5400000">
            <a:off x="-1236957" y="3152293"/>
            <a:ext cx="2810464" cy="365125"/>
          </a:xfrm>
          <a:prstGeom prst="rect">
            <a:avLst/>
          </a:prstGeom>
        </p:spPr>
        <p:txBody>
          <a:bodyPr vert="horz" lIns="91440" tIns="45720" rIns="91440" bIns="45720" rtlCol="0" anchor="ctr"/>
          <a:lstStyle>
            <a:lvl1pPr algn="l">
              <a:defRPr sz="1800">
                <a:solidFill>
                  <a:schemeClr val="bg1"/>
                </a:solidFill>
              </a:defRPr>
            </a:lvl1pPr>
          </a:lstStyle>
          <a:p>
            <a:endParaRPr lang="tr-TR" dirty="0"/>
          </a:p>
        </p:txBody>
      </p:sp>
    </p:spTree>
    <p:extLst>
      <p:ext uri="{BB962C8B-B14F-4D97-AF65-F5344CB8AC3E}">
        <p14:creationId xmlns:p14="http://schemas.microsoft.com/office/powerpoint/2010/main" val="6071048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513409"/>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513409"/>
            <a:ext cx="7734300" cy="5811838"/>
          </a:xfrm>
        </p:spPr>
        <p:txBody>
          <a:bodyPr vert="eaVert"/>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553454" y="553455"/>
            <a:ext cx="1617046" cy="510139"/>
          </a:xfrm>
          <a:prstGeom prst="rect">
            <a:avLst/>
          </a:prstGeom>
        </p:spPr>
      </p:pic>
      <p:pic>
        <p:nvPicPr>
          <p:cNvPr id="8" name="Resim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299951" y="586296"/>
            <a:ext cx="1353872" cy="477837"/>
          </a:xfrm>
          <a:prstGeom prst="rect">
            <a:avLst/>
          </a:prstGeom>
        </p:spPr>
      </p:pic>
      <p:pic>
        <p:nvPicPr>
          <p:cNvPr id="9" name="Resim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rot="5400000">
            <a:off x="-2007395" y="3834909"/>
            <a:ext cx="4351341" cy="332774"/>
          </a:xfrm>
          <a:prstGeom prst="rect">
            <a:avLst/>
          </a:prstGeom>
        </p:spPr>
      </p:pic>
      <p:pic>
        <p:nvPicPr>
          <p:cNvPr id="10" name="Resim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90790" y="6507411"/>
            <a:ext cx="10601212" cy="398714"/>
          </a:xfrm>
          <a:prstGeom prst="rect">
            <a:avLst/>
          </a:prstGeom>
        </p:spPr>
      </p:pic>
      <p:pic>
        <p:nvPicPr>
          <p:cNvPr id="11" name="Resim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250073"/>
            <a:ext cx="1491939" cy="604043"/>
          </a:xfrm>
          <a:prstGeom prst="rect">
            <a:avLst/>
          </a:prstGeom>
        </p:spPr>
      </p:pic>
      <p:sp>
        <p:nvSpPr>
          <p:cNvPr id="12" name="Slayt Numarası Yer Tutucusu 5"/>
          <p:cNvSpPr>
            <a:spLocks noGrp="1"/>
          </p:cNvSpPr>
          <p:nvPr>
            <p:ph type="sldNum" sz="quarter" idx="12"/>
          </p:nvPr>
        </p:nvSpPr>
        <p:spPr>
          <a:xfrm rot="5400000">
            <a:off x="-189170" y="6250706"/>
            <a:ext cx="743465" cy="365125"/>
          </a:xfrm>
        </p:spPr>
        <p:txBody>
          <a:bodyPr/>
          <a:lstStyle/>
          <a:p>
            <a:fld id="{F5D97297-0B9E-4337-9DDF-CF41C1E0FB18}" type="slidenum">
              <a:rPr lang="tr-TR" smtClean="0"/>
              <a:t>‹#›</a:t>
            </a:fld>
            <a:endParaRPr lang="tr-TR" dirty="0"/>
          </a:p>
        </p:txBody>
      </p:sp>
      <p:pic>
        <p:nvPicPr>
          <p:cNvPr id="14" name="Resim 1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rot="5400000">
            <a:off x="11214186" y="-582396"/>
            <a:ext cx="395416" cy="1560211"/>
          </a:xfrm>
          <a:prstGeom prst="rect">
            <a:avLst/>
          </a:prstGeom>
        </p:spPr>
      </p:pic>
      <p:sp>
        <p:nvSpPr>
          <p:cNvPr id="15" name="Altbilgi Yer Tutucusu 4"/>
          <p:cNvSpPr>
            <a:spLocks noGrp="1"/>
          </p:cNvSpPr>
          <p:nvPr>
            <p:ph type="ftr" sz="quarter" idx="3"/>
          </p:nvPr>
        </p:nvSpPr>
        <p:spPr>
          <a:xfrm rot="5400000">
            <a:off x="-1236957" y="3152293"/>
            <a:ext cx="2810464" cy="365125"/>
          </a:xfrm>
          <a:prstGeom prst="rect">
            <a:avLst/>
          </a:prstGeom>
        </p:spPr>
        <p:txBody>
          <a:bodyPr vert="horz" lIns="91440" tIns="45720" rIns="91440" bIns="45720" rtlCol="0" anchor="ctr"/>
          <a:lstStyle>
            <a:lvl1pPr algn="l">
              <a:defRPr sz="1800">
                <a:solidFill>
                  <a:schemeClr val="bg1"/>
                </a:solidFill>
              </a:defRPr>
            </a:lvl1pPr>
          </a:lstStyle>
          <a:p>
            <a:endParaRPr lang="tr-TR" dirty="0"/>
          </a:p>
        </p:txBody>
      </p:sp>
    </p:spTree>
    <p:extLst>
      <p:ext uri="{BB962C8B-B14F-4D97-AF65-F5344CB8AC3E}">
        <p14:creationId xmlns:p14="http://schemas.microsoft.com/office/powerpoint/2010/main" val="2743872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A0E211-4E95-49B9-B354-BB3B2BBD6058}"/>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endParaRPr lang="en-US"/>
          </a:p>
        </p:txBody>
      </p:sp>
      <p:sp>
        <p:nvSpPr>
          <p:cNvPr id="3" name="Metin Yer Tutucusu 2">
            <a:extLst>
              <a:ext uri="{FF2B5EF4-FFF2-40B4-BE49-F238E27FC236}">
                <a16:creationId xmlns:a16="http://schemas.microsoft.com/office/drawing/2014/main" id="{592DDFEB-ACED-45A7-A534-A42DAFD37A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2FC49BB4-C55C-4AB2-AB6B-B01CC12839C2}"/>
              </a:ext>
            </a:extLst>
          </p:cNvPr>
          <p:cNvSpPr>
            <a:spLocks noGrp="1"/>
          </p:cNvSpPr>
          <p:nvPr>
            <p:ph type="dt" sz="half" idx="10"/>
          </p:nvPr>
        </p:nvSpPr>
        <p:spPr/>
        <p:txBody>
          <a:bodyPr/>
          <a:lstStyle/>
          <a:p>
            <a:fld id="{BEE1F28F-28AD-49C5-86E5-165AA772AA7A}" type="datetimeFigureOut">
              <a:rPr lang="en-US" smtClean="0"/>
              <a:t>10/11/2021</a:t>
            </a:fld>
            <a:endParaRPr lang="en-US"/>
          </a:p>
        </p:txBody>
      </p:sp>
      <p:sp>
        <p:nvSpPr>
          <p:cNvPr id="5" name="Alt Bilgi Yer Tutucusu 4">
            <a:extLst>
              <a:ext uri="{FF2B5EF4-FFF2-40B4-BE49-F238E27FC236}">
                <a16:creationId xmlns:a16="http://schemas.microsoft.com/office/drawing/2014/main" id="{A4926A22-B307-4A83-8AA4-73EC188A2FDD}"/>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A5DB24AA-A5E7-4B27-A5EE-A887810D9062}"/>
              </a:ext>
            </a:extLst>
          </p:cNvPr>
          <p:cNvSpPr>
            <a:spLocks noGrp="1"/>
          </p:cNvSpPr>
          <p:nvPr>
            <p:ph type="sldNum" sz="quarter" idx="12"/>
          </p:nvPr>
        </p:nvSpPr>
        <p:spPr/>
        <p:txBody>
          <a:bodyPr/>
          <a:lstStyle/>
          <a:p>
            <a:fld id="{B53EE58E-BB21-436A-A152-74231BC7C87A}" type="slidenum">
              <a:rPr lang="en-US" smtClean="0"/>
              <a:t>‹#›</a:t>
            </a:fld>
            <a:endParaRPr lang="en-US"/>
          </a:p>
        </p:txBody>
      </p:sp>
    </p:spTree>
    <p:extLst>
      <p:ext uri="{BB962C8B-B14F-4D97-AF65-F5344CB8AC3E}">
        <p14:creationId xmlns:p14="http://schemas.microsoft.com/office/powerpoint/2010/main" val="2844979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67D05B-8492-4CC2-B6C7-3D4DA4948076}"/>
              </a:ext>
            </a:extLst>
          </p:cNvPr>
          <p:cNvSpPr>
            <a:spLocks noGrp="1"/>
          </p:cNvSpPr>
          <p:nvPr>
            <p:ph type="title"/>
          </p:nvPr>
        </p:nvSpPr>
        <p:spPr/>
        <p:txBody>
          <a:bodyPr/>
          <a:lstStyle/>
          <a:p>
            <a:r>
              <a:rPr lang="tr-TR"/>
              <a:t>Asıl başlık stilini düzenlemek için tıklayın</a:t>
            </a:r>
            <a:endParaRPr lang="en-US"/>
          </a:p>
        </p:txBody>
      </p:sp>
      <p:sp>
        <p:nvSpPr>
          <p:cNvPr id="3" name="İçerik Yer Tutucusu 2">
            <a:extLst>
              <a:ext uri="{FF2B5EF4-FFF2-40B4-BE49-F238E27FC236}">
                <a16:creationId xmlns:a16="http://schemas.microsoft.com/office/drawing/2014/main" id="{E5610F6D-7E3A-481C-8F12-979C094D358D}"/>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İçerik Yer Tutucusu 3">
            <a:extLst>
              <a:ext uri="{FF2B5EF4-FFF2-40B4-BE49-F238E27FC236}">
                <a16:creationId xmlns:a16="http://schemas.microsoft.com/office/drawing/2014/main" id="{7DCFED49-3E3A-4FB4-BFBF-7BABD400246B}"/>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Veri Yer Tutucusu 4">
            <a:extLst>
              <a:ext uri="{FF2B5EF4-FFF2-40B4-BE49-F238E27FC236}">
                <a16:creationId xmlns:a16="http://schemas.microsoft.com/office/drawing/2014/main" id="{C100B4B8-AE60-4D7C-93AC-F3E8CC204D96}"/>
              </a:ext>
            </a:extLst>
          </p:cNvPr>
          <p:cNvSpPr>
            <a:spLocks noGrp="1"/>
          </p:cNvSpPr>
          <p:nvPr>
            <p:ph type="dt" sz="half" idx="10"/>
          </p:nvPr>
        </p:nvSpPr>
        <p:spPr/>
        <p:txBody>
          <a:bodyPr/>
          <a:lstStyle/>
          <a:p>
            <a:fld id="{BEE1F28F-28AD-49C5-86E5-165AA772AA7A}" type="datetimeFigureOut">
              <a:rPr lang="en-US" smtClean="0"/>
              <a:t>10/11/2021</a:t>
            </a:fld>
            <a:endParaRPr lang="en-US"/>
          </a:p>
        </p:txBody>
      </p:sp>
      <p:sp>
        <p:nvSpPr>
          <p:cNvPr id="6" name="Alt Bilgi Yer Tutucusu 5">
            <a:extLst>
              <a:ext uri="{FF2B5EF4-FFF2-40B4-BE49-F238E27FC236}">
                <a16:creationId xmlns:a16="http://schemas.microsoft.com/office/drawing/2014/main" id="{E4E976A6-974C-4013-B2FF-6E652C745E2F}"/>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id="{45024F89-BB74-46B3-896D-A67E47B9168E}"/>
              </a:ext>
            </a:extLst>
          </p:cNvPr>
          <p:cNvSpPr>
            <a:spLocks noGrp="1"/>
          </p:cNvSpPr>
          <p:nvPr>
            <p:ph type="sldNum" sz="quarter" idx="12"/>
          </p:nvPr>
        </p:nvSpPr>
        <p:spPr/>
        <p:txBody>
          <a:bodyPr/>
          <a:lstStyle/>
          <a:p>
            <a:fld id="{B53EE58E-BB21-436A-A152-74231BC7C87A}" type="slidenum">
              <a:rPr lang="en-US" smtClean="0"/>
              <a:t>‹#›</a:t>
            </a:fld>
            <a:endParaRPr lang="en-US"/>
          </a:p>
        </p:txBody>
      </p:sp>
    </p:spTree>
    <p:extLst>
      <p:ext uri="{BB962C8B-B14F-4D97-AF65-F5344CB8AC3E}">
        <p14:creationId xmlns:p14="http://schemas.microsoft.com/office/powerpoint/2010/main" val="403167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D996E08-1405-4805-8A25-309E0AC8FBA4}"/>
              </a:ext>
            </a:extLst>
          </p:cNvPr>
          <p:cNvSpPr>
            <a:spLocks noGrp="1"/>
          </p:cNvSpPr>
          <p:nvPr>
            <p:ph type="title"/>
          </p:nvPr>
        </p:nvSpPr>
        <p:spPr>
          <a:xfrm>
            <a:off x="839788" y="365125"/>
            <a:ext cx="10515600" cy="1325563"/>
          </a:xfrm>
        </p:spPr>
        <p:txBody>
          <a:bodyPr/>
          <a:lstStyle/>
          <a:p>
            <a:r>
              <a:rPr lang="tr-TR"/>
              <a:t>Asıl başlık stilini düzenlemek için tıklayın</a:t>
            </a:r>
            <a:endParaRPr lang="en-US"/>
          </a:p>
        </p:txBody>
      </p:sp>
      <p:sp>
        <p:nvSpPr>
          <p:cNvPr id="3" name="Metin Yer Tutucusu 2">
            <a:extLst>
              <a:ext uri="{FF2B5EF4-FFF2-40B4-BE49-F238E27FC236}">
                <a16:creationId xmlns:a16="http://schemas.microsoft.com/office/drawing/2014/main" id="{873C72C0-4F1A-442A-A57C-9D6BC94643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0F40D985-73AD-4045-90E4-8A65D710B7AB}"/>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Metin Yer Tutucusu 4">
            <a:extLst>
              <a:ext uri="{FF2B5EF4-FFF2-40B4-BE49-F238E27FC236}">
                <a16:creationId xmlns:a16="http://schemas.microsoft.com/office/drawing/2014/main" id="{7906DC26-6F13-49CC-BF7A-9C0214E4A7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83F81D61-D651-4BCA-934E-DE0D380B5F2A}"/>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Veri Yer Tutucusu 6">
            <a:extLst>
              <a:ext uri="{FF2B5EF4-FFF2-40B4-BE49-F238E27FC236}">
                <a16:creationId xmlns:a16="http://schemas.microsoft.com/office/drawing/2014/main" id="{84E8AE30-CDCF-4C4A-A508-E595622345BC}"/>
              </a:ext>
            </a:extLst>
          </p:cNvPr>
          <p:cNvSpPr>
            <a:spLocks noGrp="1"/>
          </p:cNvSpPr>
          <p:nvPr>
            <p:ph type="dt" sz="half" idx="10"/>
          </p:nvPr>
        </p:nvSpPr>
        <p:spPr/>
        <p:txBody>
          <a:bodyPr/>
          <a:lstStyle/>
          <a:p>
            <a:fld id="{BEE1F28F-28AD-49C5-86E5-165AA772AA7A}" type="datetimeFigureOut">
              <a:rPr lang="en-US" smtClean="0"/>
              <a:t>10/11/2021</a:t>
            </a:fld>
            <a:endParaRPr lang="en-US"/>
          </a:p>
        </p:txBody>
      </p:sp>
      <p:sp>
        <p:nvSpPr>
          <p:cNvPr id="8" name="Alt Bilgi Yer Tutucusu 7">
            <a:extLst>
              <a:ext uri="{FF2B5EF4-FFF2-40B4-BE49-F238E27FC236}">
                <a16:creationId xmlns:a16="http://schemas.microsoft.com/office/drawing/2014/main" id="{738A36F8-501E-4BB6-81C2-6870CC8DF077}"/>
              </a:ext>
            </a:extLst>
          </p:cNvPr>
          <p:cNvSpPr>
            <a:spLocks noGrp="1"/>
          </p:cNvSpPr>
          <p:nvPr>
            <p:ph type="ftr" sz="quarter" idx="11"/>
          </p:nvPr>
        </p:nvSpPr>
        <p:spPr/>
        <p:txBody>
          <a:bodyPr/>
          <a:lstStyle/>
          <a:p>
            <a:endParaRPr lang="en-US"/>
          </a:p>
        </p:txBody>
      </p:sp>
      <p:sp>
        <p:nvSpPr>
          <p:cNvPr id="9" name="Slayt Numarası Yer Tutucusu 8">
            <a:extLst>
              <a:ext uri="{FF2B5EF4-FFF2-40B4-BE49-F238E27FC236}">
                <a16:creationId xmlns:a16="http://schemas.microsoft.com/office/drawing/2014/main" id="{712834A6-7732-4A27-8BBB-0DF3AA8B4F33}"/>
              </a:ext>
            </a:extLst>
          </p:cNvPr>
          <p:cNvSpPr>
            <a:spLocks noGrp="1"/>
          </p:cNvSpPr>
          <p:nvPr>
            <p:ph type="sldNum" sz="quarter" idx="12"/>
          </p:nvPr>
        </p:nvSpPr>
        <p:spPr/>
        <p:txBody>
          <a:bodyPr/>
          <a:lstStyle/>
          <a:p>
            <a:fld id="{B53EE58E-BB21-436A-A152-74231BC7C87A}" type="slidenum">
              <a:rPr lang="en-US" smtClean="0"/>
              <a:t>‹#›</a:t>
            </a:fld>
            <a:endParaRPr lang="en-US"/>
          </a:p>
        </p:txBody>
      </p:sp>
    </p:spTree>
    <p:extLst>
      <p:ext uri="{BB962C8B-B14F-4D97-AF65-F5344CB8AC3E}">
        <p14:creationId xmlns:p14="http://schemas.microsoft.com/office/powerpoint/2010/main" val="1926910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AF6B8E-6CF8-4DCA-BFB7-FAE5A920C974}"/>
              </a:ext>
            </a:extLst>
          </p:cNvPr>
          <p:cNvSpPr>
            <a:spLocks noGrp="1"/>
          </p:cNvSpPr>
          <p:nvPr>
            <p:ph type="title"/>
          </p:nvPr>
        </p:nvSpPr>
        <p:spPr/>
        <p:txBody>
          <a:bodyPr/>
          <a:lstStyle/>
          <a:p>
            <a:r>
              <a:rPr lang="tr-TR"/>
              <a:t>Asıl başlık stilini düzenlemek için tıklayın</a:t>
            </a:r>
            <a:endParaRPr lang="en-US"/>
          </a:p>
        </p:txBody>
      </p:sp>
      <p:sp>
        <p:nvSpPr>
          <p:cNvPr id="3" name="Veri Yer Tutucusu 2">
            <a:extLst>
              <a:ext uri="{FF2B5EF4-FFF2-40B4-BE49-F238E27FC236}">
                <a16:creationId xmlns:a16="http://schemas.microsoft.com/office/drawing/2014/main" id="{8A621A67-B982-49A4-9F53-235085EE3677}"/>
              </a:ext>
            </a:extLst>
          </p:cNvPr>
          <p:cNvSpPr>
            <a:spLocks noGrp="1"/>
          </p:cNvSpPr>
          <p:nvPr>
            <p:ph type="dt" sz="half" idx="10"/>
          </p:nvPr>
        </p:nvSpPr>
        <p:spPr/>
        <p:txBody>
          <a:bodyPr/>
          <a:lstStyle/>
          <a:p>
            <a:fld id="{BEE1F28F-28AD-49C5-86E5-165AA772AA7A}" type="datetimeFigureOut">
              <a:rPr lang="en-US" smtClean="0"/>
              <a:t>10/11/2021</a:t>
            </a:fld>
            <a:endParaRPr lang="en-US"/>
          </a:p>
        </p:txBody>
      </p:sp>
      <p:sp>
        <p:nvSpPr>
          <p:cNvPr id="4" name="Alt Bilgi Yer Tutucusu 3">
            <a:extLst>
              <a:ext uri="{FF2B5EF4-FFF2-40B4-BE49-F238E27FC236}">
                <a16:creationId xmlns:a16="http://schemas.microsoft.com/office/drawing/2014/main" id="{4626E5C6-3963-48D6-84F5-2612DDFC48B7}"/>
              </a:ext>
            </a:extLst>
          </p:cNvPr>
          <p:cNvSpPr>
            <a:spLocks noGrp="1"/>
          </p:cNvSpPr>
          <p:nvPr>
            <p:ph type="ftr" sz="quarter" idx="11"/>
          </p:nvPr>
        </p:nvSpPr>
        <p:spPr/>
        <p:txBody>
          <a:bodyPr/>
          <a:lstStyle/>
          <a:p>
            <a:endParaRPr lang="en-US"/>
          </a:p>
        </p:txBody>
      </p:sp>
      <p:sp>
        <p:nvSpPr>
          <p:cNvPr id="5" name="Slayt Numarası Yer Tutucusu 4">
            <a:extLst>
              <a:ext uri="{FF2B5EF4-FFF2-40B4-BE49-F238E27FC236}">
                <a16:creationId xmlns:a16="http://schemas.microsoft.com/office/drawing/2014/main" id="{4B10247A-13AB-46DB-9CFE-DBEB6A845B16}"/>
              </a:ext>
            </a:extLst>
          </p:cNvPr>
          <p:cNvSpPr>
            <a:spLocks noGrp="1"/>
          </p:cNvSpPr>
          <p:nvPr>
            <p:ph type="sldNum" sz="quarter" idx="12"/>
          </p:nvPr>
        </p:nvSpPr>
        <p:spPr/>
        <p:txBody>
          <a:bodyPr/>
          <a:lstStyle/>
          <a:p>
            <a:fld id="{B53EE58E-BB21-436A-A152-74231BC7C87A}" type="slidenum">
              <a:rPr lang="en-US" smtClean="0"/>
              <a:t>‹#›</a:t>
            </a:fld>
            <a:endParaRPr lang="en-US"/>
          </a:p>
        </p:txBody>
      </p:sp>
    </p:spTree>
    <p:extLst>
      <p:ext uri="{BB962C8B-B14F-4D97-AF65-F5344CB8AC3E}">
        <p14:creationId xmlns:p14="http://schemas.microsoft.com/office/powerpoint/2010/main" val="3611103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A60F2B1-8DD6-4C5B-9CC8-E7952C4435F1}"/>
              </a:ext>
            </a:extLst>
          </p:cNvPr>
          <p:cNvSpPr>
            <a:spLocks noGrp="1"/>
          </p:cNvSpPr>
          <p:nvPr>
            <p:ph type="dt" sz="half" idx="10"/>
          </p:nvPr>
        </p:nvSpPr>
        <p:spPr/>
        <p:txBody>
          <a:bodyPr/>
          <a:lstStyle/>
          <a:p>
            <a:fld id="{BEE1F28F-28AD-49C5-86E5-165AA772AA7A}" type="datetimeFigureOut">
              <a:rPr lang="en-US" smtClean="0"/>
              <a:t>10/11/2021</a:t>
            </a:fld>
            <a:endParaRPr lang="en-US"/>
          </a:p>
        </p:txBody>
      </p:sp>
      <p:sp>
        <p:nvSpPr>
          <p:cNvPr id="3" name="Alt Bilgi Yer Tutucusu 2">
            <a:extLst>
              <a:ext uri="{FF2B5EF4-FFF2-40B4-BE49-F238E27FC236}">
                <a16:creationId xmlns:a16="http://schemas.microsoft.com/office/drawing/2014/main" id="{9157E1F3-C6FE-4A18-8651-DF245791C932}"/>
              </a:ext>
            </a:extLst>
          </p:cNvPr>
          <p:cNvSpPr>
            <a:spLocks noGrp="1"/>
          </p:cNvSpPr>
          <p:nvPr>
            <p:ph type="ftr" sz="quarter" idx="11"/>
          </p:nvPr>
        </p:nvSpPr>
        <p:spPr/>
        <p:txBody>
          <a:bodyPr/>
          <a:lstStyle/>
          <a:p>
            <a:endParaRPr lang="en-US"/>
          </a:p>
        </p:txBody>
      </p:sp>
      <p:sp>
        <p:nvSpPr>
          <p:cNvPr id="4" name="Slayt Numarası Yer Tutucusu 3">
            <a:extLst>
              <a:ext uri="{FF2B5EF4-FFF2-40B4-BE49-F238E27FC236}">
                <a16:creationId xmlns:a16="http://schemas.microsoft.com/office/drawing/2014/main" id="{A068FDA6-C526-425D-A4E4-86585D715E60}"/>
              </a:ext>
            </a:extLst>
          </p:cNvPr>
          <p:cNvSpPr>
            <a:spLocks noGrp="1"/>
          </p:cNvSpPr>
          <p:nvPr>
            <p:ph type="sldNum" sz="quarter" idx="12"/>
          </p:nvPr>
        </p:nvSpPr>
        <p:spPr/>
        <p:txBody>
          <a:bodyPr/>
          <a:lstStyle/>
          <a:p>
            <a:fld id="{B53EE58E-BB21-436A-A152-74231BC7C87A}" type="slidenum">
              <a:rPr lang="en-US" smtClean="0"/>
              <a:t>‹#›</a:t>
            </a:fld>
            <a:endParaRPr lang="en-US"/>
          </a:p>
        </p:txBody>
      </p:sp>
    </p:spTree>
    <p:extLst>
      <p:ext uri="{BB962C8B-B14F-4D97-AF65-F5344CB8AC3E}">
        <p14:creationId xmlns:p14="http://schemas.microsoft.com/office/powerpoint/2010/main" val="35603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19692F3-6307-498A-8037-78731D047B0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a:p>
        </p:txBody>
      </p:sp>
      <p:sp>
        <p:nvSpPr>
          <p:cNvPr id="3" name="İçerik Yer Tutucusu 2">
            <a:extLst>
              <a:ext uri="{FF2B5EF4-FFF2-40B4-BE49-F238E27FC236}">
                <a16:creationId xmlns:a16="http://schemas.microsoft.com/office/drawing/2014/main" id="{39906AAE-5BA5-465C-938D-CF72039699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Metin Yer Tutucusu 3">
            <a:extLst>
              <a:ext uri="{FF2B5EF4-FFF2-40B4-BE49-F238E27FC236}">
                <a16:creationId xmlns:a16="http://schemas.microsoft.com/office/drawing/2014/main" id="{5AD420BB-CC5C-4B34-9EC8-574DD38D34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4D0B6AD-1643-42E8-9B07-63AC81CD039B}"/>
              </a:ext>
            </a:extLst>
          </p:cNvPr>
          <p:cNvSpPr>
            <a:spLocks noGrp="1"/>
          </p:cNvSpPr>
          <p:nvPr>
            <p:ph type="dt" sz="half" idx="10"/>
          </p:nvPr>
        </p:nvSpPr>
        <p:spPr/>
        <p:txBody>
          <a:bodyPr/>
          <a:lstStyle/>
          <a:p>
            <a:fld id="{BEE1F28F-28AD-49C5-86E5-165AA772AA7A}" type="datetimeFigureOut">
              <a:rPr lang="en-US" smtClean="0"/>
              <a:t>10/11/2021</a:t>
            </a:fld>
            <a:endParaRPr lang="en-US"/>
          </a:p>
        </p:txBody>
      </p:sp>
      <p:sp>
        <p:nvSpPr>
          <p:cNvPr id="6" name="Alt Bilgi Yer Tutucusu 5">
            <a:extLst>
              <a:ext uri="{FF2B5EF4-FFF2-40B4-BE49-F238E27FC236}">
                <a16:creationId xmlns:a16="http://schemas.microsoft.com/office/drawing/2014/main" id="{30C26E49-660B-4B86-94A4-20632206348C}"/>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id="{2906CE95-6300-4ED0-8DB8-08B3D5995710}"/>
              </a:ext>
            </a:extLst>
          </p:cNvPr>
          <p:cNvSpPr>
            <a:spLocks noGrp="1"/>
          </p:cNvSpPr>
          <p:nvPr>
            <p:ph type="sldNum" sz="quarter" idx="12"/>
          </p:nvPr>
        </p:nvSpPr>
        <p:spPr/>
        <p:txBody>
          <a:bodyPr/>
          <a:lstStyle/>
          <a:p>
            <a:fld id="{B53EE58E-BB21-436A-A152-74231BC7C87A}" type="slidenum">
              <a:rPr lang="en-US" smtClean="0"/>
              <a:t>‹#›</a:t>
            </a:fld>
            <a:endParaRPr lang="en-US"/>
          </a:p>
        </p:txBody>
      </p:sp>
    </p:spTree>
    <p:extLst>
      <p:ext uri="{BB962C8B-B14F-4D97-AF65-F5344CB8AC3E}">
        <p14:creationId xmlns:p14="http://schemas.microsoft.com/office/powerpoint/2010/main" val="961339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6C28D24-57A7-4E2A-994C-3481C7F19E1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a:p>
        </p:txBody>
      </p:sp>
      <p:sp>
        <p:nvSpPr>
          <p:cNvPr id="3" name="Resim Yer Tutucusu 2">
            <a:extLst>
              <a:ext uri="{FF2B5EF4-FFF2-40B4-BE49-F238E27FC236}">
                <a16:creationId xmlns:a16="http://schemas.microsoft.com/office/drawing/2014/main" id="{60084F2B-3546-4A1B-B0B9-337120AA1B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a:extLst>
              <a:ext uri="{FF2B5EF4-FFF2-40B4-BE49-F238E27FC236}">
                <a16:creationId xmlns:a16="http://schemas.microsoft.com/office/drawing/2014/main" id="{290C40A5-FDA4-4E14-A83E-459C18A3B7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2469EBE-448F-4E44-A49E-C118106C5B04}"/>
              </a:ext>
            </a:extLst>
          </p:cNvPr>
          <p:cNvSpPr>
            <a:spLocks noGrp="1"/>
          </p:cNvSpPr>
          <p:nvPr>
            <p:ph type="dt" sz="half" idx="10"/>
          </p:nvPr>
        </p:nvSpPr>
        <p:spPr/>
        <p:txBody>
          <a:bodyPr/>
          <a:lstStyle/>
          <a:p>
            <a:fld id="{BEE1F28F-28AD-49C5-86E5-165AA772AA7A}" type="datetimeFigureOut">
              <a:rPr lang="en-US" smtClean="0"/>
              <a:t>10/11/2021</a:t>
            </a:fld>
            <a:endParaRPr lang="en-US"/>
          </a:p>
        </p:txBody>
      </p:sp>
      <p:sp>
        <p:nvSpPr>
          <p:cNvPr id="6" name="Alt Bilgi Yer Tutucusu 5">
            <a:extLst>
              <a:ext uri="{FF2B5EF4-FFF2-40B4-BE49-F238E27FC236}">
                <a16:creationId xmlns:a16="http://schemas.microsoft.com/office/drawing/2014/main" id="{FF091332-E3CF-4E45-BFB4-0754E87D6CAE}"/>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id="{F14B7FD6-5455-4415-A643-867F444A076C}"/>
              </a:ext>
            </a:extLst>
          </p:cNvPr>
          <p:cNvSpPr>
            <a:spLocks noGrp="1"/>
          </p:cNvSpPr>
          <p:nvPr>
            <p:ph type="sldNum" sz="quarter" idx="12"/>
          </p:nvPr>
        </p:nvSpPr>
        <p:spPr/>
        <p:txBody>
          <a:bodyPr/>
          <a:lstStyle/>
          <a:p>
            <a:fld id="{B53EE58E-BB21-436A-A152-74231BC7C87A}" type="slidenum">
              <a:rPr lang="en-US" smtClean="0"/>
              <a:t>‹#›</a:t>
            </a:fld>
            <a:endParaRPr lang="en-US"/>
          </a:p>
        </p:txBody>
      </p:sp>
    </p:spTree>
    <p:extLst>
      <p:ext uri="{BB962C8B-B14F-4D97-AF65-F5344CB8AC3E}">
        <p14:creationId xmlns:p14="http://schemas.microsoft.com/office/powerpoint/2010/main" val="2520436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3DBA71C-8A90-4C76-A901-5A5C3F3AD2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endParaRPr lang="en-US"/>
          </a:p>
        </p:txBody>
      </p:sp>
      <p:sp>
        <p:nvSpPr>
          <p:cNvPr id="3" name="Metin Yer Tutucusu 2">
            <a:extLst>
              <a:ext uri="{FF2B5EF4-FFF2-40B4-BE49-F238E27FC236}">
                <a16:creationId xmlns:a16="http://schemas.microsoft.com/office/drawing/2014/main" id="{CE70EE5D-BD7F-421D-B9FE-6B01B69B31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a:extLst>
              <a:ext uri="{FF2B5EF4-FFF2-40B4-BE49-F238E27FC236}">
                <a16:creationId xmlns:a16="http://schemas.microsoft.com/office/drawing/2014/main" id="{1F2B1BDD-283C-4AB4-9B60-340D9EDB71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1F28F-28AD-49C5-86E5-165AA772AA7A}" type="datetimeFigureOut">
              <a:rPr lang="en-US" smtClean="0"/>
              <a:t>10/11/2021</a:t>
            </a:fld>
            <a:endParaRPr lang="en-US"/>
          </a:p>
        </p:txBody>
      </p:sp>
      <p:sp>
        <p:nvSpPr>
          <p:cNvPr id="5" name="Alt Bilgi Yer Tutucusu 4">
            <a:extLst>
              <a:ext uri="{FF2B5EF4-FFF2-40B4-BE49-F238E27FC236}">
                <a16:creationId xmlns:a16="http://schemas.microsoft.com/office/drawing/2014/main" id="{58DF5DBA-9273-476F-8C72-498CBF26DD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a:extLst>
              <a:ext uri="{FF2B5EF4-FFF2-40B4-BE49-F238E27FC236}">
                <a16:creationId xmlns:a16="http://schemas.microsoft.com/office/drawing/2014/main" id="{EF3D69B5-BCC0-435B-887F-F4F5B05B33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3EE58E-BB21-436A-A152-74231BC7C87A}" type="slidenum">
              <a:rPr lang="en-US" smtClean="0"/>
              <a:t>‹#›</a:t>
            </a:fld>
            <a:endParaRPr lang="en-US"/>
          </a:p>
        </p:txBody>
      </p:sp>
    </p:spTree>
    <p:extLst>
      <p:ext uri="{BB962C8B-B14F-4D97-AF65-F5344CB8AC3E}">
        <p14:creationId xmlns:p14="http://schemas.microsoft.com/office/powerpoint/2010/main" val="3694593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pic>
        <p:nvPicPr>
          <p:cNvPr id="7" name="Resim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837039" y="6545776"/>
            <a:ext cx="9613556" cy="332774"/>
          </a:xfrm>
          <a:prstGeom prst="rect">
            <a:avLst/>
          </a:prstGeom>
        </p:spPr>
      </p:pic>
      <p:pic>
        <p:nvPicPr>
          <p:cNvPr id="9" name="Resim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38067" y="6278948"/>
            <a:ext cx="1353872" cy="477837"/>
          </a:xfrm>
          <a:prstGeom prst="rect">
            <a:avLst/>
          </a:prstGeom>
        </p:spPr>
      </p:pic>
      <p:pic>
        <p:nvPicPr>
          <p:cNvPr id="10" name="Resim 9"/>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395416" cy="1560211"/>
          </a:xfrm>
          <a:prstGeom prst="rect">
            <a:avLst/>
          </a:prstGeom>
        </p:spPr>
      </p:pic>
      <p:sp>
        <p:nvSpPr>
          <p:cNvPr id="12" name="Slayt Numarası Yer Tutucusu 5"/>
          <p:cNvSpPr>
            <a:spLocks noGrp="1"/>
          </p:cNvSpPr>
          <p:nvPr>
            <p:ph type="sldNum" sz="quarter" idx="4"/>
          </p:nvPr>
        </p:nvSpPr>
        <p:spPr>
          <a:xfrm>
            <a:off x="11388131" y="6510419"/>
            <a:ext cx="743465" cy="365125"/>
          </a:xfrm>
          <a:prstGeom prst="rect">
            <a:avLst/>
          </a:prstGeom>
        </p:spPr>
        <p:txBody>
          <a:bodyPr vert="horz" lIns="91440" tIns="45720" rIns="91440" bIns="45720" rtlCol="0" anchor="ctr"/>
          <a:lstStyle>
            <a:lvl1pPr algn="r">
              <a:defRPr sz="2200" b="1">
                <a:solidFill>
                  <a:srgbClr val="ED1C24"/>
                </a:solidFill>
              </a:defRPr>
            </a:lvl1pPr>
          </a:lstStyle>
          <a:p>
            <a:fld id="{F5D97297-0B9E-4337-9DDF-CF41C1E0FB18}" type="slidenum">
              <a:rPr lang="tr-TR" smtClean="0"/>
              <a:pPr/>
              <a:t>‹#›</a:t>
            </a:fld>
            <a:endParaRPr lang="tr-TR" dirty="0"/>
          </a:p>
        </p:txBody>
      </p:sp>
      <p:sp>
        <p:nvSpPr>
          <p:cNvPr id="13" name="Altbilgi Yer Tutucusu 4"/>
          <p:cNvSpPr>
            <a:spLocks noGrp="1"/>
          </p:cNvSpPr>
          <p:nvPr>
            <p:ph type="ftr" sz="quarter" idx="3"/>
          </p:nvPr>
        </p:nvSpPr>
        <p:spPr>
          <a:xfrm>
            <a:off x="1935890" y="6510418"/>
            <a:ext cx="2810464" cy="365125"/>
          </a:xfrm>
          <a:prstGeom prst="rect">
            <a:avLst/>
          </a:prstGeom>
        </p:spPr>
        <p:txBody>
          <a:bodyPr vert="horz" lIns="91440" tIns="45720" rIns="91440" bIns="45720" rtlCol="0" anchor="ctr"/>
          <a:lstStyle>
            <a:lvl1pPr algn="l">
              <a:defRPr sz="1800">
                <a:solidFill>
                  <a:schemeClr val="bg1"/>
                </a:solidFill>
              </a:defRPr>
            </a:lvl1pPr>
          </a:lstStyle>
          <a:p>
            <a:endParaRPr lang="tr-TR" dirty="0"/>
          </a:p>
        </p:txBody>
      </p:sp>
    </p:spTree>
    <p:extLst>
      <p:ext uri="{BB962C8B-B14F-4D97-AF65-F5344CB8AC3E}">
        <p14:creationId xmlns:p14="http://schemas.microsoft.com/office/powerpoint/2010/main" val="25757128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19BFBA-E3A9-471F-9143-60DBEEA15C62}"/>
              </a:ext>
            </a:extLst>
          </p:cNvPr>
          <p:cNvSpPr>
            <a:spLocks noGrp="1"/>
          </p:cNvSpPr>
          <p:nvPr>
            <p:ph type="title"/>
          </p:nvPr>
        </p:nvSpPr>
        <p:spPr/>
        <p:txBody>
          <a:bodyPr>
            <a:normAutofit/>
          </a:bodyPr>
          <a:lstStyle/>
          <a:p>
            <a:pPr algn="ctr"/>
            <a:r>
              <a:rPr lang="tr-TR" sz="4000" i="1" dirty="0"/>
              <a:t>ŞABLONDA ve SUNUMDA DİKKAT EDİLECEKLER</a:t>
            </a:r>
            <a:endParaRPr lang="en-US" sz="4000" i="1" dirty="0"/>
          </a:p>
        </p:txBody>
      </p:sp>
      <p:sp>
        <p:nvSpPr>
          <p:cNvPr id="3" name="İçerik Yer Tutucusu 2">
            <a:extLst>
              <a:ext uri="{FF2B5EF4-FFF2-40B4-BE49-F238E27FC236}">
                <a16:creationId xmlns:a16="http://schemas.microsoft.com/office/drawing/2014/main" id="{98951FCC-59B7-4D59-A4CC-78B32F89F977}"/>
              </a:ext>
            </a:extLst>
          </p:cNvPr>
          <p:cNvSpPr>
            <a:spLocks noGrp="1"/>
          </p:cNvSpPr>
          <p:nvPr>
            <p:ph idx="1"/>
          </p:nvPr>
        </p:nvSpPr>
        <p:spPr>
          <a:xfrm>
            <a:off x="838200" y="1825625"/>
            <a:ext cx="10515600" cy="3982508"/>
          </a:xfrm>
        </p:spPr>
        <p:txBody>
          <a:bodyPr>
            <a:normAutofit lnSpcReduction="10000"/>
          </a:bodyPr>
          <a:lstStyle/>
          <a:p>
            <a:r>
              <a:rPr lang="tr-TR" dirty="0"/>
              <a:t>Şablonda verilen kırmızı ile yazılmış metinler silinip, yerleri uygun şekilde doldurulacaktır.</a:t>
            </a:r>
          </a:p>
          <a:p>
            <a:pPr marL="0" indent="0">
              <a:buNone/>
            </a:pPr>
            <a:endParaRPr lang="tr-TR" dirty="0"/>
          </a:p>
          <a:p>
            <a:r>
              <a:rPr lang="tr-TR" dirty="0"/>
              <a:t>Sunum süreniz 4 </a:t>
            </a:r>
            <a:r>
              <a:rPr lang="tr-TR" dirty="0" err="1"/>
              <a:t>dk’dır</a:t>
            </a:r>
            <a:r>
              <a:rPr lang="tr-TR" dirty="0"/>
              <a:t>. Bu sürenin altında veya üzerinde kalmamaya dikkat ediniz. </a:t>
            </a:r>
          </a:p>
          <a:p>
            <a:endParaRPr lang="tr-TR" dirty="0"/>
          </a:p>
          <a:p>
            <a:r>
              <a:rPr lang="tr-TR" dirty="0"/>
              <a:t>Metin yazımında “.....yaptım.”. “ Ben.......”, “.......çalışmamda....” gibi birinci tekil şahıs kullanılmamalıdır. Sade, anlaşılır ve resmi bir dil kullanılmalıdır. </a:t>
            </a:r>
          </a:p>
          <a:p>
            <a:endParaRPr lang="tr-TR" dirty="0"/>
          </a:p>
          <a:p>
            <a:endParaRPr lang="tr-TR" dirty="0"/>
          </a:p>
          <a:p>
            <a:endParaRPr lang="tr-TR" dirty="0"/>
          </a:p>
          <a:p>
            <a:endParaRPr lang="en-US" dirty="0"/>
          </a:p>
        </p:txBody>
      </p:sp>
      <p:sp>
        <p:nvSpPr>
          <p:cNvPr id="5" name="Alt Bilgi Yer Tutucusu 4">
            <a:extLst>
              <a:ext uri="{FF2B5EF4-FFF2-40B4-BE49-F238E27FC236}">
                <a16:creationId xmlns:a16="http://schemas.microsoft.com/office/drawing/2014/main" id="{39A585F5-BF75-4911-A5F7-18A196B57B5C}"/>
              </a:ext>
            </a:extLst>
          </p:cNvPr>
          <p:cNvSpPr>
            <a:spLocks noGrp="1"/>
          </p:cNvSpPr>
          <p:nvPr>
            <p:ph type="ftr" sz="quarter" idx="11"/>
          </p:nvPr>
        </p:nvSpPr>
        <p:spPr/>
        <p:txBody>
          <a:bodyPr/>
          <a:lstStyle/>
          <a:p>
            <a:r>
              <a:rPr lang="tr-TR" dirty="0"/>
              <a:t>Bu </a:t>
            </a:r>
            <a:r>
              <a:rPr lang="tr-TR" dirty="0" err="1"/>
              <a:t>slaytı</a:t>
            </a:r>
            <a:r>
              <a:rPr lang="tr-TR" dirty="0"/>
              <a:t> sunum öncesi siliniz</a:t>
            </a:r>
          </a:p>
        </p:txBody>
      </p:sp>
    </p:spTree>
    <p:extLst>
      <p:ext uri="{BB962C8B-B14F-4D97-AF65-F5344CB8AC3E}">
        <p14:creationId xmlns:p14="http://schemas.microsoft.com/office/powerpoint/2010/main" val="4270050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Amaç ve Hipotez</a:t>
            </a:r>
          </a:p>
        </p:txBody>
      </p:sp>
      <p:sp>
        <p:nvSpPr>
          <p:cNvPr id="3" name="İçerik Yer Tutucusu 2"/>
          <p:cNvSpPr>
            <a:spLocks noGrp="1"/>
          </p:cNvSpPr>
          <p:nvPr>
            <p:ph idx="1"/>
          </p:nvPr>
        </p:nvSpPr>
        <p:spPr/>
        <p:txBody>
          <a:bodyPr>
            <a:normAutofit/>
          </a:bodyPr>
          <a:lstStyle/>
          <a:p>
            <a:r>
              <a:rPr lang="tr-TR" sz="3200" dirty="0">
                <a:solidFill>
                  <a:srgbClr val="FF0000"/>
                </a:solidFill>
              </a:rPr>
              <a:t>Çalışmanın amacı ve hipotez/hipotezler bu bölümde verilir. </a:t>
            </a:r>
            <a:endParaRPr lang="en-US" sz="3200" dirty="0">
              <a:solidFill>
                <a:srgbClr val="FF0000"/>
              </a:solidFill>
            </a:endParaRPr>
          </a:p>
        </p:txBody>
      </p:sp>
      <p:sp>
        <p:nvSpPr>
          <p:cNvPr id="4" name="Slayt Numarası Yer Tutucusu 3"/>
          <p:cNvSpPr>
            <a:spLocks noGrp="1"/>
          </p:cNvSpPr>
          <p:nvPr>
            <p:ph type="sldNum" sz="quarter" idx="12"/>
          </p:nvPr>
        </p:nvSpPr>
        <p:spPr/>
        <p:txBody>
          <a:bodyPr/>
          <a:lstStyle/>
          <a:p>
            <a:fld id="{F5D97297-0B9E-4337-9DDF-CF41C1E0FB18}" type="slidenum">
              <a:rPr lang="tr-TR" smtClean="0"/>
              <a:t>10</a:t>
            </a:fld>
            <a:endParaRPr lang="tr-TR" dirty="0"/>
          </a:p>
        </p:txBody>
      </p:sp>
    </p:spTree>
    <p:extLst>
      <p:ext uri="{BB962C8B-B14F-4D97-AF65-F5344CB8AC3E}">
        <p14:creationId xmlns:p14="http://schemas.microsoft.com/office/powerpoint/2010/main" val="3898357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Gereç ve Yöntem</a:t>
            </a:r>
          </a:p>
        </p:txBody>
      </p:sp>
      <p:sp>
        <p:nvSpPr>
          <p:cNvPr id="3" name="İçerik Yer Tutucusu 2"/>
          <p:cNvSpPr>
            <a:spLocks noGrp="1"/>
          </p:cNvSpPr>
          <p:nvPr>
            <p:ph idx="1"/>
          </p:nvPr>
        </p:nvSpPr>
        <p:spPr>
          <a:xfrm>
            <a:off x="838200" y="1825625"/>
            <a:ext cx="10515600" cy="4554154"/>
          </a:xfrm>
        </p:spPr>
        <p:txBody>
          <a:bodyPr>
            <a:normAutofit fontScale="62500" lnSpcReduction="20000"/>
          </a:bodyPr>
          <a:lstStyle/>
          <a:p>
            <a:r>
              <a:rPr lang="tr-TR" sz="3200" dirty="0">
                <a:solidFill>
                  <a:srgbClr val="FF0000"/>
                </a:solidFill>
              </a:rPr>
              <a:t>Kullanılacak araç-gereç, madde-malzeme, teknik uygulama esasları ve koşullar, dikkat edilecek hususlar, örneklem alma, istatistiksel yöntem vb. çalışma yöntemi hakkında kaynak gösterilerek detaylı bilgi verilir.</a:t>
            </a:r>
          </a:p>
          <a:p>
            <a:endParaRPr lang="tr-TR" sz="3200" dirty="0">
              <a:solidFill>
                <a:srgbClr val="FF0000"/>
              </a:solidFill>
            </a:endParaRPr>
          </a:p>
          <a:p>
            <a:r>
              <a:rPr lang="tr-TR" sz="3200" dirty="0">
                <a:solidFill>
                  <a:srgbClr val="FF0000"/>
                </a:solidFill>
              </a:rPr>
              <a:t>Çalışmanın başlangıç ve bitiş tarihi, örneklem büyüklüğü, örneklemin yaş ve cinsiyet dağılımı, dahil edilme ve dışlanma kriterleri, veri elde etme biçimi, çalışma gruplarının tanımı belirtilmelidir.</a:t>
            </a:r>
          </a:p>
          <a:p>
            <a:endParaRPr lang="tr-TR" sz="3200" dirty="0">
              <a:solidFill>
                <a:srgbClr val="FF0000"/>
              </a:solidFill>
            </a:endParaRPr>
          </a:p>
          <a:p>
            <a:r>
              <a:rPr lang="tr-TR" sz="3200" dirty="0">
                <a:solidFill>
                  <a:srgbClr val="FF0000"/>
                </a:solidFill>
              </a:rPr>
              <a:t>Çalışmada örneklem büyüklüğü nasıl belirlendi, güç analizi yapıldı mı? Bunların bilgisi verilmelidir.  </a:t>
            </a:r>
          </a:p>
          <a:p>
            <a:endParaRPr lang="tr-TR" sz="3200" dirty="0">
              <a:solidFill>
                <a:srgbClr val="FF0000"/>
              </a:solidFill>
            </a:endParaRPr>
          </a:p>
          <a:p>
            <a:r>
              <a:rPr lang="tr-TR" sz="3200" dirty="0">
                <a:solidFill>
                  <a:srgbClr val="FF0000"/>
                </a:solidFill>
              </a:rPr>
              <a:t>Çalışmada kullanılacak istatistiksel yöntem belirtilmelidir. </a:t>
            </a:r>
          </a:p>
          <a:p>
            <a:endParaRPr lang="tr-TR" sz="3200" dirty="0">
              <a:solidFill>
                <a:srgbClr val="FF0000"/>
              </a:solidFill>
            </a:endParaRPr>
          </a:p>
          <a:p>
            <a:r>
              <a:rPr lang="tr-TR" sz="3200" dirty="0">
                <a:solidFill>
                  <a:srgbClr val="FF0000"/>
                </a:solidFill>
              </a:rPr>
              <a:t>Uygun ise çalışmanın akışı şema halinde gösterilmelidir. Yöntemlere kaynak gösterilmelidir. Fotoğraflar, resimler ve şemalar ile zenginleştirilmelidir. </a:t>
            </a:r>
            <a:endParaRPr lang="en-US" sz="3200" dirty="0">
              <a:solidFill>
                <a:srgbClr val="FF0000"/>
              </a:solidFill>
            </a:endParaRPr>
          </a:p>
        </p:txBody>
      </p:sp>
      <p:sp>
        <p:nvSpPr>
          <p:cNvPr id="4" name="Slayt Numarası Yer Tutucusu 3"/>
          <p:cNvSpPr>
            <a:spLocks noGrp="1"/>
          </p:cNvSpPr>
          <p:nvPr>
            <p:ph type="sldNum" sz="quarter" idx="12"/>
          </p:nvPr>
        </p:nvSpPr>
        <p:spPr/>
        <p:txBody>
          <a:bodyPr/>
          <a:lstStyle/>
          <a:p>
            <a:fld id="{F5D97297-0B9E-4337-9DDF-CF41C1E0FB18}" type="slidenum">
              <a:rPr lang="tr-TR" smtClean="0"/>
              <a:t>11</a:t>
            </a:fld>
            <a:endParaRPr lang="tr-TR" dirty="0"/>
          </a:p>
        </p:txBody>
      </p:sp>
    </p:spTree>
    <p:extLst>
      <p:ext uri="{BB962C8B-B14F-4D97-AF65-F5344CB8AC3E}">
        <p14:creationId xmlns:p14="http://schemas.microsoft.com/office/powerpoint/2010/main" val="3002833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Veri Tanılama Formu</a:t>
            </a:r>
          </a:p>
        </p:txBody>
      </p:sp>
      <p:sp>
        <p:nvSpPr>
          <p:cNvPr id="3" name="İçerik Yer Tutucusu 2"/>
          <p:cNvSpPr>
            <a:spLocks noGrp="1"/>
          </p:cNvSpPr>
          <p:nvPr>
            <p:ph idx="1"/>
          </p:nvPr>
        </p:nvSpPr>
        <p:spPr/>
        <p:txBody>
          <a:bodyPr>
            <a:normAutofit/>
          </a:bodyPr>
          <a:lstStyle/>
          <a:p>
            <a:r>
              <a:rPr lang="tr-TR" sz="3200" dirty="0">
                <a:solidFill>
                  <a:srgbClr val="FF0000"/>
                </a:solidFill>
              </a:rPr>
              <a:t>Varsa, çalışma için hazırlanmış bir veri tanılama formu burada sunulmalıdır. </a:t>
            </a:r>
            <a:endParaRPr lang="en-US" sz="3200" dirty="0">
              <a:solidFill>
                <a:srgbClr val="FF0000"/>
              </a:solidFill>
            </a:endParaRPr>
          </a:p>
        </p:txBody>
      </p:sp>
      <p:sp>
        <p:nvSpPr>
          <p:cNvPr id="4" name="Slayt Numarası Yer Tutucusu 3"/>
          <p:cNvSpPr>
            <a:spLocks noGrp="1"/>
          </p:cNvSpPr>
          <p:nvPr>
            <p:ph type="sldNum" sz="quarter" idx="12"/>
          </p:nvPr>
        </p:nvSpPr>
        <p:spPr/>
        <p:txBody>
          <a:bodyPr/>
          <a:lstStyle/>
          <a:p>
            <a:fld id="{F5D97297-0B9E-4337-9DDF-CF41C1E0FB18}" type="slidenum">
              <a:rPr lang="tr-TR" smtClean="0"/>
              <a:t>12</a:t>
            </a:fld>
            <a:endParaRPr lang="tr-TR" dirty="0"/>
          </a:p>
        </p:txBody>
      </p:sp>
    </p:spTree>
    <p:extLst>
      <p:ext uri="{BB962C8B-B14F-4D97-AF65-F5344CB8AC3E}">
        <p14:creationId xmlns:p14="http://schemas.microsoft.com/office/powerpoint/2010/main" val="123085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Etik Konular</a:t>
            </a:r>
          </a:p>
        </p:txBody>
      </p:sp>
      <p:sp>
        <p:nvSpPr>
          <p:cNvPr id="3" name="İçerik Yer Tutucusu 2"/>
          <p:cNvSpPr>
            <a:spLocks noGrp="1"/>
          </p:cNvSpPr>
          <p:nvPr>
            <p:ph idx="1"/>
          </p:nvPr>
        </p:nvSpPr>
        <p:spPr/>
        <p:txBody>
          <a:bodyPr>
            <a:normAutofit/>
          </a:bodyPr>
          <a:lstStyle/>
          <a:p>
            <a:r>
              <a:rPr lang="en-US" sz="3200" dirty="0" err="1">
                <a:solidFill>
                  <a:srgbClr val="FF0000"/>
                </a:solidFill>
              </a:rPr>
              <a:t>Etik</a:t>
            </a:r>
            <a:r>
              <a:rPr lang="en-US" sz="3200" dirty="0">
                <a:solidFill>
                  <a:srgbClr val="FF0000"/>
                </a:solidFill>
              </a:rPr>
              <a:t> </a:t>
            </a:r>
            <a:r>
              <a:rPr lang="en-US" sz="3200" dirty="0" err="1">
                <a:solidFill>
                  <a:srgbClr val="FF0000"/>
                </a:solidFill>
              </a:rPr>
              <a:t>kurul</a:t>
            </a:r>
            <a:r>
              <a:rPr lang="en-US" sz="3200" dirty="0">
                <a:solidFill>
                  <a:srgbClr val="FF0000"/>
                </a:solidFill>
              </a:rPr>
              <a:t> </a:t>
            </a:r>
            <a:r>
              <a:rPr lang="en-US" sz="3200" dirty="0" err="1">
                <a:solidFill>
                  <a:srgbClr val="FF0000"/>
                </a:solidFill>
              </a:rPr>
              <a:t>onayı</a:t>
            </a:r>
            <a:r>
              <a:rPr lang="en-US" sz="3200" dirty="0">
                <a:solidFill>
                  <a:srgbClr val="FF0000"/>
                </a:solidFill>
              </a:rPr>
              <a:t> </a:t>
            </a:r>
            <a:r>
              <a:rPr lang="en-US" sz="3200" dirty="0" err="1">
                <a:solidFill>
                  <a:srgbClr val="FF0000"/>
                </a:solidFill>
              </a:rPr>
              <a:t>gerekiyorsa</a:t>
            </a:r>
            <a:r>
              <a:rPr lang="en-US" sz="3200" dirty="0">
                <a:solidFill>
                  <a:srgbClr val="FF0000"/>
                </a:solidFill>
              </a:rPr>
              <a:t> </a:t>
            </a:r>
            <a:r>
              <a:rPr lang="en-US" sz="3200" dirty="0" err="1">
                <a:solidFill>
                  <a:srgbClr val="FF0000"/>
                </a:solidFill>
              </a:rPr>
              <a:t>etik</a:t>
            </a:r>
            <a:r>
              <a:rPr lang="en-US" sz="3200" dirty="0">
                <a:solidFill>
                  <a:srgbClr val="FF0000"/>
                </a:solidFill>
              </a:rPr>
              <a:t> </a:t>
            </a:r>
            <a:r>
              <a:rPr lang="en-US" sz="3200" dirty="0" err="1">
                <a:solidFill>
                  <a:srgbClr val="FF0000"/>
                </a:solidFill>
              </a:rPr>
              <a:t>kurulun</a:t>
            </a:r>
            <a:r>
              <a:rPr lang="en-US" sz="3200" dirty="0">
                <a:solidFill>
                  <a:srgbClr val="FF0000"/>
                </a:solidFill>
              </a:rPr>
              <a:t> </a:t>
            </a:r>
            <a:r>
              <a:rPr lang="en-US" sz="3200" dirty="0" err="1">
                <a:solidFill>
                  <a:srgbClr val="FF0000"/>
                </a:solidFill>
              </a:rPr>
              <a:t>adı</a:t>
            </a:r>
            <a:r>
              <a:rPr lang="en-US" sz="3200" dirty="0">
                <a:solidFill>
                  <a:srgbClr val="FF0000"/>
                </a:solidFill>
              </a:rPr>
              <a:t>, </a:t>
            </a:r>
            <a:r>
              <a:rPr lang="en-US" sz="3200" dirty="0" err="1">
                <a:solidFill>
                  <a:srgbClr val="FF0000"/>
                </a:solidFill>
              </a:rPr>
              <a:t>kararın</a:t>
            </a:r>
            <a:r>
              <a:rPr lang="en-US" sz="3200" dirty="0">
                <a:solidFill>
                  <a:srgbClr val="FF0000"/>
                </a:solidFill>
              </a:rPr>
              <a:t> </a:t>
            </a:r>
            <a:r>
              <a:rPr lang="en-US" sz="3200" dirty="0" err="1">
                <a:solidFill>
                  <a:srgbClr val="FF0000"/>
                </a:solidFill>
              </a:rPr>
              <a:t>tarih</a:t>
            </a:r>
            <a:r>
              <a:rPr lang="en-US" sz="3200" dirty="0">
                <a:solidFill>
                  <a:srgbClr val="FF0000"/>
                </a:solidFill>
              </a:rPr>
              <a:t> </a:t>
            </a:r>
            <a:r>
              <a:rPr lang="en-US" sz="3200" dirty="0" err="1">
                <a:solidFill>
                  <a:srgbClr val="FF0000"/>
                </a:solidFill>
              </a:rPr>
              <a:t>ve</a:t>
            </a:r>
            <a:r>
              <a:rPr lang="en-US" sz="3200" dirty="0">
                <a:solidFill>
                  <a:srgbClr val="FF0000"/>
                </a:solidFill>
              </a:rPr>
              <a:t> </a:t>
            </a:r>
            <a:r>
              <a:rPr lang="en-US" sz="3200" dirty="0" err="1">
                <a:solidFill>
                  <a:srgbClr val="FF0000"/>
                </a:solidFill>
              </a:rPr>
              <a:t>numarası</a:t>
            </a:r>
            <a:r>
              <a:rPr lang="en-US" sz="3200" dirty="0">
                <a:solidFill>
                  <a:srgbClr val="FF0000"/>
                </a:solidFill>
              </a:rPr>
              <a:t> </a:t>
            </a:r>
            <a:r>
              <a:rPr lang="en-US" sz="3200" dirty="0" err="1">
                <a:solidFill>
                  <a:srgbClr val="FF0000"/>
                </a:solidFill>
              </a:rPr>
              <a:t>yazılmalıdır</a:t>
            </a:r>
            <a:r>
              <a:rPr lang="en-US" sz="3200" dirty="0">
                <a:solidFill>
                  <a:srgbClr val="FF0000"/>
                </a:solidFill>
              </a:rPr>
              <a:t>. </a:t>
            </a:r>
            <a:r>
              <a:rPr lang="en-US" sz="3200" dirty="0" err="1">
                <a:solidFill>
                  <a:srgbClr val="FF0000"/>
                </a:solidFill>
              </a:rPr>
              <a:t>Araştırmanın</a:t>
            </a:r>
            <a:r>
              <a:rPr lang="en-US" sz="3200" dirty="0">
                <a:solidFill>
                  <a:srgbClr val="FF0000"/>
                </a:solidFill>
              </a:rPr>
              <a:t> </a:t>
            </a:r>
            <a:r>
              <a:rPr lang="en-US" sz="3200" dirty="0" err="1">
                <a:solidFill>
                  <a:srgbClr val="FF0000"/>
                </a:solidFill>
              </a:rPr>
              <a:t>yapılışı</a:t>
            </a:r>
            <a:r>
              <a:rPr lang="en-US" sz="3200" dirty="0">
                <a:solidFill>
                  <a:srgbClr val="FF0000"/>
                </a:solidFill>
              </a:rPr>
              <a:t> </a:t>
            </a:r>
            <a:r>
              <a:rPr lang="en-US" sz="3200" dirty="0" err="1">
                <a:solidFill>
                  <a:srgbClr val="FF0000"/>
                </a:solidFill>
              </a:rPr>
              <a:t>ve</a:t>
            </a:r>
            <a:r>
              <a:rPr lang="en-US" sz="3200" dirty="0">
                <a:solidFill>
                  <a:srgbClr val="FF0000"/>
                </a:solidFill>
              </a:rPr>
              <a:t> </a:t>
            </a:r>
            <a:r>
              <a:rPr lang="en-US" sz="3200" dirty="0" err="1">
                <a:solidFill>
                  <a:srgbClr val="FF0000"/>
                </a:solidFill>
              </a:rPr>
              <a:t>yazım</a:t>
            </a:r>
            <a:r>
              <a:rPr lang="en-US" sz="3200" dirty="0">
                <a:solidFill>
                  <a:srgbClr val="FF0000"/>
                </a:solidFill>
              </a:rPr>
              <a:t> </a:t>
            </a:r>
            <a:r>
              <a:rPr lang="en-US" sz="3200" dirty="0" err="1">
                <a:solidFill>
                  <a:srgbClr val="FF0000"/>
                </a:solidFill>
              </a:rPr>
              <a:t>sırasında</a:t>
            </a:r>
            <a:r>
              <a:rPr lang="en-US" sz="3200" dirty="0">
                <a:solidFill>
                  <a:srgbClr val="FF0000"/>
                </a:solidFill>
              </a:rPr>
              <a:t> </a:t>
            </a:r>
            <a:r>
              <a:rPr lang="en-US" sz="3200" dirty="0" err="1">
                <a:solidFill>
                  <a:srgbClr val="FF0000"/>
                </a:solidFill>
              </a:rPr>
              <a:t>uyulan</a:t>
            </a:r>
            <a:r>
              <a:rPr lang="en-US" sz="3200" dirty="0">
                <a:solidFill>
                  <a:srgbClr val="FF0000"/>
                </a:solidFill>
              </a:rPr>
              <a:t> </a:t>
            </a:r>
            <a:r>
              <a:rPr lang="en-US" sz="3200" dirty="0" err="1">
                <a:solidFill>
                  <a:srgbClr val="FF0000"/>
                </a:solidFill>
              </a:rPr>
              <a:t>diğer</a:t>
            </a:r>
            <a:r>
              <a:rPr lang="en-US" sz="3200" dirty="0">
                <a:solidFill>
                  <a:srgbClr val="FF0000"/>
                </a:solidFill>
              </a:rPr>
              <a:t> </a:t>
            </a:r>
            <a:r>
              <a:rPr lang="en-US" sz="3200" dirty="0" err="1">
                <a:solidFill>
                  <a:srgbClr val="FF0000"/>
                </a:solidFill>
              </a:rPr>
              <a:t>etik</a:t>
            </a:r>
            <a:r>
              <a:rPr lang="en-US" sz="3200" dirty="0">
                <a:solidFill>
                  <a:srgbClr val="FF0000"/>
                </a:solidFill>
              </a:rPr>
              <a:t> </a:t>
            </a:r>
            <a:r>
              <a:rPr lang="en-US" sz="3200" dirty="0" err="1">
                <a:solidFill>
                  <a:srgbClr val="FF0000"/>
                </a:solidFill>
              </a:rPr>
              <a:t>davranışlar</a:t>
            </a:r>
            <a:r>
              <a:rPr lang="en-US" sz="3200" dirty="0">
                <a:solidFill>
                  <a:srgbClr val="FF0000"/>
                </a:solidFill>
              </a:rPr>
              <a:t> </a:t>
            </a:r>
            <a:r>
              <a:rPr lang="en-US" sz="3200" dirty="0" err="1">
                <a:solidFill>
                  <a:srgbClr val="FF0000"/>
                </a:solidFill>
              </a:rPr>
              <a:t>hakkında</a:t>
            </a:r>
            <a:r>
              <a:rPr lang="en-US" sz="3200" dirty="0">
                <a:solidFill>
                  <a:srgbClr val="FF0000"/>
                </a:solidFill>
              </a:rPr>
              <a:t> </a:t>
            </a:r>
            <a:r>
              <a:rPr lang="en-US" sz="3200" dirty="0" err="1">
                <a:solidFill>
                  <a:srgbClr val="FF0000"/>
                </a:solidFill>
              </a:rPr>
              <a:t>bilgi</a:t>
            </a:r>
            <a:r>
              <a:rPr lang="en-US" sz="3200" dirty="0">
                <a:solidFill>
                  <a:srgbClr val="FF0000"/>
                </a:solidFill>
              </a:rPr>
              <a:t> </a:t>
            </a:r>
            <a:r>
              <a:rPr lang="en-US" sz="3200" dirty="0" err="1">
                <a:solidFill>
                  <a:srgbClr val="FF0000"/>
                </a:solidFill>
              </a:rPr>
              <a:t>verilmelidir</a:t>
            </a:r>
            <a:r>
              <a:rPr lang="tr-TR" sz="3200" dirty="0">
                <a:solidFill>
                  <a:srgbClr val="FF0000"/>
                </a:solidFill>
              </a:rPr>
              <a:t>.</a:t>
            </a:r>
          </a:p>
          <a:p>
            <a:endParaRPr lang="tr-TR" sz="3200" dirty="0">
              <a:solidFill>
                <a:srgbClr val="FF0000"/>
              </a:solidFill>
            </a:endParaRPr>
          </a:p>
          <a:p>
            <a:r>
              <a:rPr lang="tr-TR" sz="3200" dirty="0">
                <a:solidFill>
                  <a:srgbClr val="FF0000"/>
                </a:solidFill>
              </a:rPr>
              <a:t>Etik kurul onayı henüz alınmadıysa, hangi kuruldan alınacağı ve ne zaman alınacağı bilgisi  verilmelidir. </a:t>
            </a:r>
            <a:endParaRPr lang="en-US" sz="3200" dirty="0">
              <a:solidFill>
                <a:srgbClr val="FF0000"/>
              </a:solidFill>
            </a:endParaRPr>
          </a:p>
        </p:txBody>
      </p:sp>
      <p:sp>
        <p:nvSpPr>
          <p:cNvPr id="4" name="Slayt Numarası Yer Tutucusu 3"/>
          <p:cNvSpPr>
            <a:spLocks noGrp="1"/>
          </p:cNvSpPr>
          <p:nvPr>
            <p:ph type="sldNum" sz="quarter" idx="12"/>
          </p:nvPr>
        </p:nvSpPr>
        <p:spPr/>
        <p:txBody>
          <a:bodyPr/>
          <a:lstStyle/>
          <a:p>
            <a:fld id="{F5D97297-0B9E-4337-9DDF-CF41C1E0FB18}" type="slidenum">
              <a:rPr lang="tr-TR" smtClean="0"/>
              <a:t>13</a:t>
            </a:fld>
            <a:endParaRPr lang="tr-TR" dirty="0"/>
          </a:p>
        </p:txBody>
      </p:sp>
    </p:spTree>
    <p:extLst>
      <p:ext uri="{BB962C8B-B14F-4D97-AF65-F5344CB8AC3E}">
        <p14:creationId xmlns:p14="http://schemas.microsoft.com/office/powerpoint/2010/main" val="751964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Aydınlatılmış Onam Formu</a:t>
            </a:r>
          </a:p>
        </p:txBody>
      </p:sp>
      <p:sp>
        <p:nvSpPr>
          <p:cNvPr id="3" name="İçerik Yer Tutucusu 2"/>
          <p:cNvSpPr>
            <a:spLocks noGrp="1"/>
          </p:cNvSpPr>
          <p:nvPr>
            <p:ph idx="1"/>
          </p:nvPr>
        </p:nvSpPr>
        <p:spPr/>
        <p:txBody>
          <a:bodyPr>
            <a:normAutofit/>
          </a:bodyPr>
          <a:lstStyle/>
          <a:p>
            <a:r>
              <a:rPr lang="tr-TR" sz="3200" dirty="0">
                <a:solidFill>
                  <a:srgbClr val="FF0000"/>
                </a:solidFill>
              </a:rPr>
              <a:t>Varsa, gönüllülere verilecek ve imzalatılacak aydınlatılmış onam formu örneği burada verilmelidir. </a:t>
            </a:r>
            <a:endParaRPr lang="en-US" sz="3200" dirty="0">
              <a:solidFill>
                <a:srgbClr val="FF0000"/>
              </a:solidFill>
            </a:endParaRPr>
          </a:p>
        </p:txBody>
      </p:sp>
      <p:sp>
        <p:nvSpPr>
          <p:cNvPr id="4" name="Slayt Numarası Yer Tutucusu 3"/>
          <p:cNvSpPr>
            <a:spLocks noGrp="1"/>
          </p:cNvSpPr>
          <p:nvPr>
            <p:ph type="sldNum" sz="quarter" idx="12"/>
          </p:nvPr>
        </p:nvSpPr>
        <p:spPr/>
        <p:txBody>
          <a:bodyPr/>
          <a:lstStyle/>
          <a:p>
            <a:fld id="{F5D97297-0B9E-4337-9DDF-CF41C1E0FB18}" type="slidenum">
              <a:rPr lang="tr-TR" smtClean="0"/>
              <a:t>14</a:t>
            </a:fld>
            <a:endParaRPr lang="tr-TR" dirty="0"/>
          </a:p>
        </p:txBody>
      </p:sp>
    </p:spTree>
    <p:extLst>
      <p:ext uri="{BB962C8B-B14F-4D97-AF65-F5344CB8AC3E}">
        <p14:creationId xmlns:p14="http://schemas.microsoft.com/office/powerpoint/2010/main" val="530276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İzin Belgeleri</a:t>
            </a:r>
          </a:p>
        </p:txBody>
      </p:sp>
      <p:sp>
        <p:nvSpPr>
          <p:cNvPr id="3" name="İçerik Yer Tutucusu 2"/>
          <p:cNvSpPr>
            <a:spLocks noGrp="1"/>
          </p:cNvSpPr>
          <p:nvPr>
            <p:ph idx="1"/>
          </p:nvPr>
        </p:nvSpPr>
        <p:spPr/>
        <p:txBody>
          <a:bodyPr>
            <a:normAutofit/>
          </a:bodyPr>
          <a:lstStyle/>
          <a:p>
            <a:r>
              <a:rPr lang="tr-TR" sz="3200" dirty="0">
                <a:solidFill>
                  <a:srgbClr val="FF0000"/>
                </a:solidFill>
              </a:rPr>
              <a:t>Araştırmanın yapılacağı kurum/kurumlardan alınan/alınması planlanan izin belgeleri hakkında bilgi verilir. </a:t>
            </a:r>
          </a:p>
          <a:p>
            <a:endParaRPr lang="en-US" sz="3200" dirty="0">
              <a:solidFill>
                <a:srgbClr val="FF0000"/>
              </a:solidFill>
            </a:endParaRPr>
          </a:p>
        </p:txBody>
      </p:sp>
      <p:sp>
        <p:nvSpPr>
          <p:cNvPr id="4" name="Slayt Numarası Yer Tutucusu 3"/>
          <p:cNvSpPr>
            <a:spLocks noGrp="1"/>
          </p:cNvSpPr>
          <p:nvPr>
            <p:ph type="sldNum" sz="quarter" idx="12"/>
          </p:nvPr>
        </p:nvSpPr>
        <p:spPr/>
        <p:txBody>
          <a:bodyPr/>
          <a:lstStyle/>
          <a:p>
            <a:fld id="{F5D97297-0B9E-4337-9DDF-CF41C1E0FB18}" type="slidenum">
              <a:rPr lang="tr-TR" smtClean="0"/>
              <a:t>15</a:t>
            </a:fld>
            <a:endParaRPr lang="tr-TR" dirty="0"/>
          </a:p>
        </p:txBody>
      </p:sp>
    </p:spTree>
    <p:extLst>
      <p:ext uri="{BB962C8B-B14F-4D97-AF65-F5344CB8AC3E}">
        <p14:creationId xmlns:p14="http://schemas.microsoft.com/office/powerpoint/2010/main" val="1607431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Bütçe Planlama</a:t>
            </a:r>
          </a:p>
        </p:txBody>
      </p:sp>
      <p:sp>
        <p:nvSpPr>
          <p:cNvPr id="3" name="İçerik Yer Tutucusu 2"/>
          <p:cNvSpPr>
            <a:spLocks noGrp="1"/>
          </p:cNvSpPr>
          <p:nvPr>
            <p:ph idx="1"/>
          </p:nvPr>
        </p:nvSpPr>
        <p:spPr/>
        <p:txBody>
          <a:bodyPr>
            <a:normAutofit/>
          </a:bodyPr>
          <a:lstStyle/>
          <a:p>
            <a:r>
              <a:rPr lang="tr-TR" sz="3200" dirty="0">
                <a:solidFill>
                  <a:srgbClr val="FF0000"/>
                </a:solidFill>
              </a:rPr>
              <a:t>Araştırma herhangi bir kuruluş tarafından destekleniyor/destek talep edilmesi planlanıyor mu? </a:t>
            </a:r>
          </a:p>
          <a:p>
            <a:endParaRPr lang="tr-TR" sz="3200" dirty="0">
              <a:solidFill>
                <a:srgbClr val="FF0000"/>
              </a:solidFill>
            </a:endParaRPr>
          </a:p>
          <a:p>
            <a:r>
              <a:rPr lang="tr-TR" sz="3200" dirty="0">
                <a:solidFill>
                  <a:srgbClr val="FF0000"/>
                </a:solidFill>
              </a:rPr>
              <a:t>Destek veren/vermesi planlanan kuruluş/kurum bilgisi verilmelidir.</a:t>
            </a:r>
            <a:endParaRPr lang="en-US" sz="3200" dirty="0">
              <a:solidFill>
                <a:srgbClr val="FF0000"/>
              </a:solidFill>
            </a:endParaRPr>
          </a:p>
        </p:txBody>
      </p:sp>
      <p:sp>
        <p:nvSpPr>
          <p:cNvPr id="4" name="Slayt Numarası Yer Tutucusu 3"/>
          <p:cNvSpPr>
            <a:spLocks noGrp="1"/>
          </p:cNvSpPr>
          <p:nvPr>
            <p:ph type="sldNum" sz="quarter" idx="12"/>
          </p:nvPr>
        </p:nvSpPr>
        <p:spPr/>
        <p:txBody>
          <a:bodyPr/>
          <a:lstStyle/>
          <a:p>
            <a:fld id="{F5D97297-0B9E-4337-9DDF-CF41C1E0FB18}" type="slidenum">
              <a:rPr lang="tr-TR" smtClean="0"/>
              <a:t>16</a:t>
            </a:fld>
            <a:endParaRPr lang="tr-TR" dirty="0"/>
          </a:p>
        </p:txBody>
      </p:sp>
    </p:spTree>
    <p:extLst>
      <p:ext uri="{BB962C8B-B14F-4D97-AF65-F5344CB8AC3E}">
        <p14:creationId xmlns:p14="http://schemas.microsoft.com/office/powerpoint/2010/main" val="1914320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Kaynaklar</a:t>
            </a:r>
          </a:p>
        </p:txBody>
      </p:sp>
      <p:sp>
        <p:nvSpPr>
          <p:cNvPr id="3" name="İçerik Yer Tutucusu 2"/>
          <p:cNvSpPr>
            <a:spLocks noGrp="1"/>
          </p:cNvSpPr>
          <p:nvPr>
            <p:ph idx="1"/>
          </p:nvPr>
        </p:nvSpPr>
        <p:spPr/>
        <p:txBody>
          <a:bodyPr>
            <a:normAutofit fontScale="85000" lnSpcReduction="20000"/>
          </a:bodyPr>
          <a:lstStyle/>
          <a:p>
            <a:r>
              <a:rPr lang="tr-TR" sz="3200" dirty="0">
                <a:solidFill>
                  <a:srgbClr val="FF0000"/>
                </a:solidFill>
              </a:rPr>
              <a:t>Kullanılan kaynakların sıralı olarak listelendiği bölümdür. Kişi, kaynakların tam olarak verilmesinden ve doğruluğundan sorumludur. Sunum içerisinde verilen her kaynak bu bölümde mutlaka sıralanmalıdır. Kaynaklar bölümünde yer alan kaynakların hepsine tez içinde değinilmelidir. Kaynaklar sıra numarasıyla verilir.</a:t>
            </a:r>
          </a:p>
          <a:p>
            <a:endParaRPr lang="tr-TR" sz="3200" dirty="0">
              <a:solidFill>
                <a:srgbClr val="FF0000"/>
              </a:solidFill>
            </a:endParaRPr>
          </a:p>
          <a:p>
            <a:r>
              <a:rPr lang="tr-TR" sz="3200" dirty="0">
                <a:solidFill>
                  <a:srgbClr val="FF0000"/>
                </a:solidFill>
              </a:rPr>
              <a:t>Her kaynağın yazar adı, başlığı, kitap ya da dergi adı, sayfası ve basım yılı belirtilmelidir. </a:t>
            </a:r>
          </a:p>
          <a:p>
            <a:endParaRPr lang="tr-TR" sz="3200" dirty="0">
              <a:solidFill>
                <a:srgbClr val="FF0000"/>
              </a:solidFill>
            </a:endParaRPr>
          </a:p>
          <a:p>
            <a:r>
              <a:rPr lang="tr-TR" sz="3200" dirty="0">
                <a:solidFill>
                  <a:srgbClr val="FF0000"/>
                </a:solidFill>
              </a:rPr>
              <a:t>Örnek kaynak yazımı</a:t>
            </a:r>
          </a:p>
          <a:p>
            <a:pPr marL="0" indent="0">
              <a:buNone/>
            </a:pPr>
            <a:r>
              <a:rPr lang="en-US" sz="3200" b="0" i="0" dirty="0">
                <a:solidFill>
                  <a:srgbClr val="FF0000"/>
                </a:solidFill>
                <a:effectLst/>
                <a:latin typeface="BlinkMacSystemFont"/>
              </a:rPr>
              <a:t>Kelly M, Darrah J. Aquatic exercise for children with cerebral palsy. Dev Med Child Neurol. 2005;47(12):838-42. </a:t>
            </a:r>
            <a:endParaRPr lang="tr-TR" sz="3200" b="0" i="0" dirty="0">
              <a:solidFill>
                <a:srgbClr val="FF0000"/>
              </a:solidFill>
              <a:effectLst/>
              <a:latin typeface="BlinkMacSystemFont"/>
            </a:endParaRPr>
          </a:p>
        </p:txBody>
      </p:sp>
      <p:sp>
        <p:nvSpPr>
          <p:cNvPr id="4" name="Slayt Numarası Yer Tutucusu 3"/>
          <p:cNvSpPr>
            <a:spLocks noGrp="1"/>
          </p:cNvSpPr>
          <p:nvPr>
            <p:ph type="sldNum" sz="quarter" idx="12"/>
          </p:nvPr>
        </p:nvSpPr>
        <p:spPr/>
        <p:txBody>
          <a:bodyPr/>
          <a:lstStyle/>
          <a:p>
            <a:fld id="{F5D97297-0B9E-4337-9DDF-CF41C1E0FB18}" type="slidenum">
              <a:rPr lang="tr-TR" smtClean="0"/>
              <a:t>17</a:t>
            </a:fld>
            <a:endParaRPr lang="tr-TR" dirty="0"/>
          </a:p>
        </p:txBody>
      </p:sp>
    </p:spTree>
    <p:extLst>
      <p:ext uri="{BB962C8B-B14F-4D97-AF65-F5344CB8AC3E}">
        <p14:creationId xmlns:p14="http://schemas.microsoft.com/office/powerpoint/2010/main" val="3477011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1">
            <a:extLst>
              <a:ext uri="{FF2B5EF4-FFF2-40B4-BE49-F238E27FC236}">
                <a16:creationId xmlns:a16="http://schemas.microsoft.com/office/drawing/2014/main" id="{2A6B4F5D-6636-4C50-A98E-C96BCD7C2162}"/>
              </a:ext>
            </a:extLst>
          </p:cNvPr>
          <p:cNvSpPr>
            <a:spLocks noGrp="1"/>
          </p:cNvSpPr>
          <p:nvPr>
            <p:ph type="ctrTitle"/>
          </p:nvPr>
        </p:nvSpPr>
        <p:spPr>
          <a:xfrm>
            <a:off x="1524000" y="1689904"/>
            <a:ext cx="9144000" cy="995423"/>
          </a:xfrm>
        </p:spPr>
        <p:txBody>
          <a:bodyPr>
            <a:normAutofit/>
          </a:bodyPr>
          <a:lstStyle/>
          <a:p>
            <a:r>
              <a:rPr lang="tr-TR" b="1" dirty="0">
                <a:solidFill>
                  <a:srgbClr val="FF0000"/>
                </a:solidFill>
                <a:effectLst>
                  <a:outerShdw blurRad="38100" dist="38100" dir="2700000" algn="tl">
                    <a:srgbClr val="000000">
                      <a:alpha val="43137"/>
                    </a:srgbClr>
                  </a:outerShdw>
                </a:effectLst>
              </a:rPr>
              <a:t>Teşekkürler!</a:t>
            </a:r>
            <a:endParaRPr lang="en-US"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65038790"/>
      </p:ext>
    </p:extLst>
  </p:cSld>
  <p:clrMapOvr>
    <a:masterClrMapping/>
  </p:clrMapOvr>
  <mc:AlternateContent xmlns:mc="http://schemas.openxmlformats.org/markup-compatibility/2006" xmlns:p14="http://schemas.microsoft.com/office/powerpoint/2010/main">
    <mc:Choice Requires="p14">
      <p:transition spd="med">
        <p14:flip dir="r"/>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10FC0BB-22C7-404B-9FE1-8AA45B942AD4}"/>
              </a:ext>
            </a:extLst>
          </p:cNvPr>
          <p:cNvSpPr>
            <a:spLocks noGrp="1"/>
          </p:cNvSpPr>
          <p:nvPr>
            <p:ph type="title"/>
          </p:nvPr>
        </p:nvSpPr>
        <p:spPr/>
        <p:txBody>
          <a:bodyPr/>
          <a:lstStyle/>
          <a:p>
            <a:r>
              <a:rPr lang="tr-TR" dirty="0"/>
              <a:t>Sunum Düzeni - 1</a:t>
            </a:r>
            <a:endParaRPr lang="en-US" dirty="0"/>
          </a:p>
        </p:txBody>
      </p:sp>
      <p:sp>
        <p:nvSpPr>
          <p:cNvPr id="3" name="İçerik Yer Tutucusu 2">
            <a:extLst>
              <a:ext uri="{FF2B5EF4-FFF2-40B4-BE49-F238E27FC236}">
                <a16:creationId xmlns:a16="http://schemas.microsoft.com/office/drawing/2014/main" id="{AF0DF011-A7D7-4212-8C92-45027192E39D}"/>
              </a:ext>
            </a:extLst>
          </p:cNvPr>
          <p:cNvSpPr>
            <a:spLocks noGrp="1"/>
          </p:cNvSpPr>
          <p:nvPr>
            <p:ph idx="1"/>
          </p:nvPr>
        </p:nvSpPr>
        <p:spPr>
          <a:xfrm>
            <a:off x="838200" y="1507067"/>
            <a:ext cx="10515600" cy="4669896"/>
          </a:xfrm>
        </p:spPr>
        <p:txBody>
          <a:bodyPr>
            <a:normAutofit lnSpcReduction="10000"/>
          </a:bodyPr>
          <a:lstStyle/>
          <a:p>
            <a:r>
              <a:rPr lang="en-US" sz="2400" dirty="0" err="1"/>
              <a:t>Başlıklardaki</a:t>
            </a:r>
            <a:r>
              <a:rPr lang="en-US" sz="2400" dirty="0"/>
              <a:t> </a:t>
            </a:r>
            <a:r>
              <a:rPr lang="en-US" sz="2400" dirty="0" err="1"/>
              <a:t>yazı</a:t>
            </a:r>
            <a:r>
              <a:rPr lang="en-US" sz="2400" dirty="0"/>
              <a:t> </a:t>
            </a:r>
            <a:r>
              <a:rPr lang="en-US" sz="2400" dirty="0" err="1"/>
              <a:t>karakterlerinin</a:t>
            </a:r>
            <a:r>
              <a:rPr lang="en-US" sz="2400" dirty="0"/>
              <a:t> </a:t>
            </a:r>
            <a:r>
              <a:rPr lang="en-US" sz="2400" dirty="0" err="1"/>
              <a:t>büyüklüğü</a:t>
            </a:r>
            <a:r>
              <a:rPr lang="en-US" sz="2400" dirty="0"/>
              <a:t> </a:t>
            </a:r>
            <a:r>
              <a:rPr lang="en-US" sz="2400" dirty="0" err="1"/>
              <a:t>en</a:t>
            </a:r>
            <a:r>
              <a:rPr lang="en-US" sz="2400" dirty="0"/>
              <a:t> </a:t>
            </a:r>
            <a:r>
              <a:rPr lang="en-US" sz="2400" dirty="0" err="1"/>
              <a:t>fazla</a:t>
            </a:r>
            <a:r>
              <a:rPr lang="en-US" sz="2400" dirty="0"/>
              <a:t> 32 punto </a:t>
            </a:r>
            <a:r>
              <a:rPr lang="en-US" sz="2400" dirty="0" err="1"/>
              <a:t>olmalıdır</a:t>
            </a:r>
            <a:r>
              <a:rPr lang="tr-TR" sz="2400" dirty="0"/>
              <a:t>. </a:t>
            </a:r>
          </a:p>
          <a:p>
            <a:endParaRPr lang="tr-TR" sz="2400" dirty="0"/>
          </a:p>
          <a:p>
            <a:r>
              <a:rPr lang="en-US" sz="2400" dirty="0" err="1"/>
              <a:t>Birinci</a:t>
            </a:r>
            <a:r>
              <a:rPr lang="en-US" sz="2400" dirty="0"/>
              <a:t> </a:t>
            </a:r>
            <a:r>
              <a:rPr lang="en-US" sz="2400" dirty="0" err="1"/>
              <a:t>düzey</a:t>
            </a:r>
            <a:r>
              <a:rPr lang="en-US" sz="2400" dirty="0"/>
              <a:t> </a:t>
            </a:r>
            <a:r>
              <a:rPr lang="en-US" sz="2400" dirty="0" err="1"/>
              <a:t>maddeler</a:t>
            </a:r>
            <a:r>
              <a:rPr lang="en-US" sz="2400" dirty="0"/>
              <a:t> </a:t>
            </a:r>
            <a:r>
              <a:rPr lang="en-US" sz="2400" dirty="0" err="1"/>
              <a:t>için</a:t>
            </a:r>
            <a:r>
              <a:rPr lang="en-US" sz="2400" dirty="0"/>
              <a:t> </a:t>
            </a:r>
            <a:r>
              <a:rPr lang="en-US" sz="2400" dirty="0" err="1"/>
              <a:t>en</a:t>
            </a:r>
            <a:r>
              <a:rPr lang="en-US" sz="2400" dirty="0"/>
              <a:t> </a:t>
            </a:r>
            <a:r>
              <a:rPr lang="en-US" sz="2400" dirty="0" err="1"/>
              <a:t>fazla</a:t>
            </a:r>
            <a:r>
              <a:rPr lang="en-US" sz="2400" dirty="0"/>
              <a:t> 28 punto</a:t>
            </a:r>
            <a:r>
              <a:rPr lang="tr-TR" sz="2400" dirty="0"/>
              <a:t>,</a:t>
            </a:r>
            <a:r>
              <a:rPr lang="en-US" sz="2400" dirty="0"/>
              <a:t> </a:t>
            </a:r>
            <a:r>
              <a:rPr lang="tr-TR" sz="2400" dirty="0"/>
              <a:t>i</a:t>
            </a:r>
            <a:r>
              <a:rPr lang="en-US" sz="2400" dirty="0" err="1"/>
              <a:t>kinci</a:t>
            </a:r>
            <a:r>
              <a:rPr lang="en-US" sz="2400" dirty="0"/>
              <a:t> </a:t>
            </a:r>
            <a:r>
              <a:rPr lang="en-US" sz="2400" dirty="0" err="1"/>
              <a:t>düzey</a:t>
            </a:r>
            <a:r>
              <a:rPr lang="en-US" sz="2400" dirty="0"/>
              <a:t> </a:t>
            </a:r>
            <a:r>
              <a:rPr lang="en-US" sz="2400" dirty="0" err="1"/>
              <a:t>maddeler</a:t>
            </a:r>
            <a:r>
              <a:rPr lang="en-US" sz="2400" dirty="0"/>
              <a:t> </a:t>
            </a:r>
            <a:r>
              <a:rPr lang="en-US" sz="2400" dirty="0" err="1"/>
              <a:t>için</a:t>
            </a:r>
            <a:r>
              <a:rPr lang="en-US" sz="2400" dirty="0"/>
              <a:t> </a:t>
            </a:r>
            <a:r>
              <a:rPr lang="en-US" sz="2400" dirty="0" err="1"/>
              <a:t>en</a:t>
            </a:r>
            <a:r>
              <a:rPr lang="en-US" sz="2400" dirty="0"/>
              <a:t> </a:t>
            </a:r>
            <a:r>
              <a:rPr lang="en-US" sz="2400" dirty="0" err="1"/>
              <a:t>fazla</a:t>
            </a:r>
            <a:r>
              <a:rPr lang="en-US" sz="2400" dirty="0"/>
              <a:t> 24 punto</a:t>
            </a:r>
            <a:r>
              <a:rPr lang="tr-TR" sz="2400" dirty="0"/>
              <a:t>, ü</a:t>
            </a:r>
            <a:r>
              <a:rPr lang="en-US" sz="2400" dirty="0" err="1"/>
              <a:t>çüncü</a:t>
            </a:r>
            <a:r>
              <a:rPr lang="en-US" sz="2400" dirty="0"/>
              <a:t> </a:t>
            </a:r>
            <a:r>
              <a:rPr lang="en-US" sz="2400" dirty="0" err="1"/>
              <a:t>düzey</a:t>
            </a:r>
            <a:r>
              <a:rPr lang="en-US" sz="2400" dirty="0"/>
              <a:t> </a:t>
            </a:r>
            <a:r>
              <a:rPr lang="en-US" sz="2400" dirty="0" err="1"/>
              <a:t>maddeler</a:t>
            </a:r>
            <a:r>
              <a:rPr lang="en-US" sz="2400" dirty="0"/>
              <a:t> </a:t>
            </a:r>
            <a:r>
              <a:rPr lang="en-US" sz="2400" dirty="0" err="1"/>
              <a:t>için</a:t>
            </a:r>
            <a:r>
              <a:rPr lang="en-US" sz="2400" dirty="0"/>
              <a:t> </a:t>
            </a:r>
            <a:r>
              <a:rPr lang="en-US" sz="2400" dirty="0" err="1"/>
              <a:t>en</a:t>
            </a:r>
            <a:r>
              <a:rPr lang="en-US" sz="2400" dirty="0"/>
              <a:t> </a:t>
            </a:r>
            <a:r>
              <a:rPr lang="en-US" sz="2400" dirty="0" err="1"/>
              <a:t>fazla</a:t>
            </a:r>
            <a:r>
              <a:rPr lang="en-US" sz="2400" dirty="0"/>
              <a:t> 20 punto</a:t>
            </a:r>
            <a:r>
              <a:rPr lang="tr-TR" sz="2400" dirty="0"/>
              <a:t> kullanılmalıdır (şekil ve tablolar hariç). </a:t>
            </a:r>
          </a:p>
          <a:p>
            <a:endParaRPr lang="tr-TR" sz="2400" dirty="0"/>
          </a:p>
          <a:p>
            <a:r>
              <a:rPr lang="tr-TR" sz="2400" dirty="0"/>
              <a:t>Kaynakça için 11-12 punto kullanılmalıdır.</a:t>
            </a:r>
          </a:p>
          <a:p>
            <a:endParaRPr lang="tr-TR" sz="2400" dirty="0"/>
          </a:p>
          <a:p>
            <a:r>
              <a:rPr lang="tr-TR" sz="2400" dirty="0"/>
              <a:t>Bir slaytta en fazla </a:t>
            </a:r>
            <a:r>
              <a:rPr lang="tr-TR" sz="2400" b="1" dirty="0"/>
              <a:t>60 sözcük </a:t>
            </a:r>
            <a:r>
              <a:rPr lang="tr-TR" sz="2400" dirty="0"/>
              <a:t>yer almalıdır.</a:t>
            </a:r>
          </a:p>
          <a:p>
            <a:endParaRPr lang="tr-TR" sz="2400" dirty="0"/>
          </a:p>
          <a:p>
            <a:r>
              <a:rPr lang="tr-TR" sz="2400" dirty="0"/>
              <a:t>Görsel içermeyen slaytlarda en fazla </a:t>
            </a:r>
            <a:r>
              <a:rPr lang="tr-TR" sz="2400" b="1" dirty="0"/>
              <a:t>6 adet madde </a:t>
            </a:r>
            <a:r>
              <a:rPr lang="tr-TR" sz="2400" dirty="0"/>
              <a:t>kullanılmalıdır.</a:t>
            </a:r>
          </a:p>
        </p:txBody>
      </p:sp>
      <p:sp>
        <p:nvSpPr>
          <p:cNvPr id="4" name="Alt Bilgi Yer Tutucusu 4">
            <a:extLst>
              <a:ext uri="{FF2B5EF4-FFF2-40B4-BE49-F238E27FC236}">
                <a16:creationId xmlns:a16="http://schemas.microsoft.com/office/drawing/2014/main" id="{886CA706-1352-4338-B993-2B379E014969}"/>
              </a:ext>
            </a:extLst>
          </p:cNvPr>
          <p:cNvSpPr>
            <a:spLocks noGrp="1"/>
          </p:cNvSpPr>
          <p:nvPr>
            <p:ph type="ftr" sz="quarter" idx="11"/>
          </p:nvPr>
        </p:nvSpPr>
        <p:spPr>
          <a:xfrm>
            <a:off x="4038600" y="6356350"/>
            <a:ext cx="4114800" cy="365125"/>
          </a:xfrm>
        </p:spPr>
        <p:txBody>
          <a:bodyPr/>
          <a:lstStyle/>
          <a:p>
            <a:r>
              <a:rPr lang="tr-TR" dirty="0"/>
              <a:t>Bu </a:t>
            </a:r>
            <a:r>
              <a:rPr lang="tr-TR" dirty="0" err="1"/>
              <a:t>slaytı</a:t>
            </a:r>
            <a:r>
              <a:rPr lang="tr-TR" dirty="0"/>
              <a:t> sunum öncesi siliniz</a:t>
            </a:r>
          </a:p>
        </p:txBody>
      </p:sp>
    </p:spTree>
    <p:extLst>
      <p:ext uri="{BB962C8B-B14F-4D97-AF65-F5344CB8AC3E}">
        <p14:creationId xmlns:p14="http://schemas.microsoft.com/office/powerpoint/2010/main" val="1125859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7BF0CA-1F52-49F9-8648-DA64F63BDE64}"/>
              </a:ext>
            </a:extLst>
          </p:cNvPr>
          <p:cNvSpPr>
            <a:spLocks noGrp="1"/>
          </p:cNvSpPr>
          <p:nvPr>
            <p:ph type="title"/>
          </p:nvPr>
        </p:nvSpPr>
        <p:spPr/>
        <p:txBody>
          <a:bodyPr/>
          <a:lstStyle/>
          <a:p>
            <a:r>
              <a:rPr lang="tr-TR"/>
              <a:t>Sunum </a:t>
            </a:r>
            <a:r>
              <a:rPr lang="tr-TR" smtClean="0"/>
              <a:t>Düzeni </a:t>
            </a:r>
            <a:r>
              <a:rPr lang="tr-TR" dirty="0"/>
              <a:t>- 2</a:t>
            </a:r>
            <a:endParaRPr lang="en-US" dirty="0"/>
          </a:p>
        </p:txBody>
      </p:sp>
      <p:sp>
        <p:nvSpPr>
          <p:cNvPr id="3" name="İçerik Yer Tutucusu 2">
            <a:extLst>
              <a:ext uri="{FF2B5EF4-FFF2-40B4-BE49-F238E27FC236}">
                <a16:creationId xmlns:a16="http://schemas.microsoft.com/office/drawing/2014/main" id="{7F984D6A-DA23-470F-973E-1E55FDBED872}"/>
              </a:ext>
            </a:extLst>
          </p:cNvPr>
          <p:cNvSpPr>
            <a:spLocks noGrp="1"/>
          </p:cNvSpPr>
          <p:nvPr>
            <p:ph idx="1"/>
          </p:nvPr>
        </p:nvSpPr>
        <p:spPr/>
        <p:txBody>
          <a:bodyPr/>
          <a:lstStyle/>
          <a:p>
            <a:r>
              <a:rPr lang="tr-TR" dirty="0"/>
              <a:t>Başlıklar açık ve net olmalı, tek bir satırı geçmemelidir.</a:t>
            </a:r>
          </a:p>
          <a:p>
            <a:endParaRPr lang="tr-TR" dirty="0"/>
          </a:p>
          <a:p>
            <a:r>
              <a:rPr lang="tr-TR" dirty="0"/>
              <a:t>Slayt içerikleri iki yana yaslanmamalı, </a:t>
            </a:r>
            <a:r>
              <a:rPr lang="tr-TR" b="1" dirty="0"/>
              <a:t>sola yaslı </a:t>
            </a:r>
            <a:r>
              <a:rPr lang="tr-TR" dirty="0"/>
              <a:t>olarak kullanılmalıdır.</a:t>
            </a:r>
          </a:p>
          <a:p>
            <a:endParaRPr lang="tr-TR" dirty="0"/>
          </a:p>
          <a:p>
            <a:r>
              <a:rPr lang="en-US" b="0" i="0" u="none" strike="noStrike" baseline="0" dirty="0" err="1">
                <a:solidFill>
                  <a:srgbClr val="000000"/>
                </a:solidFill>
              </a:rPr>
              <a:t>Yazımda</a:t>
            </a:r>
            <a:r>
              <a:rPr lang="tr-TR" b="0" i="0" u="none" strike="noStrike" baseline="0" dirty="0">
                <a:solidFill>
                  <a:srgbClr val="000000"/>
                </a:solidFill>
              </a:rPr>
              <a:t> </a:t>
            </a:r>
            <a:r>
              <a:rPr lang="tr-TR" b="0" i="0" u="none" strike="noStrike" baseline="0" dirty="0" err="1">
                <a:solidFill>
                  <a:srgbClr val="000000"/>
                </a:solidFill>
              </a:rPr>
              <a:t>Calibri</a:t>
            </a:r>
            <a:r>
              <a:rPr lang="tr-TR" b="0" i="0" u="none" strike="noStrike" baseline="0" dirty="0">
                <a:solidFill>
                  <a:srgbClr val="000000"/>
                </a:solidFill>
              </a:rPr>
              <a:t>,</a:t>
            </a:r>
            <a:r>
              <a:rPr lang="en-US" b="0" i="0" u="none" strike="noStrike" baseline="0" dirty="0">
                <a:solidFill>
                  <a:srgbClr val="000000"/>
                </a:solidFill>
                <a:latin typeface="Times New Roman" panose="02020603050405020304" pitchFamily="18" charset="0"/>
              </a:rPr>
              <a:t> Times New Roman, </a:t>
            </a:r>
            <a:r>
              <a:rPr lang="en-US" b="0" i="0" u="none" strike="noStrike" baseline="0" dirty="0" err="1">
                <a:solidFill>
                  <a:srgbClr val="000000"/>
                </a:solidFill>
              </a:rPr>
              <a:t>veya</a:t>
            </a:r>
            <a:r>
              <a:rPr lang="en-US" b="0" i="0" u="none" strike="noStrike" baseline="0" dirty="0">
                <a:solidFill>
                  <a:srgbClr val="000000"/>
                </a:solidFill>
                <a:latin typeface="Times New Roman" panose="02020603050405020304" pitchFamily="18" charset="0"/>
              </a:rPr>
              <a:t> </a:t>
            </a:r>
            <a:r>
              <a:rPr lang="en-US" b="0" i="0" u="none" strike="noStrike" baseline="0" dirty="0">
                <a:solidFill>
                  <a:srgbClr val="000000"/>
                </a:solidFill>
                <a:latin typeface="Arial" panose="020B0604020202020204" pitchFamily="34" charset="0"/>
              </a:rPr>
              <a:t>Ariel </a:t>
            </a:r>
            <a:r>
              <a:rPr lang="en-US" b="0" i="0" u="none" strike="noStrike" baseline="0" dirty="0" err="1">
                <a:solidFill>
                  <a:srgbClr val="000000"/>
                </a:solidFill>
              </a:rPr>
              <a:t>fontları</a:t>
            </a:r>
            <a:r>
              <a:rPr lang="en-US" b="0" i="0" u="none" strike="noStrike" baseline="0" dirty="0">
                <a:solidFill>
                  <a:srgbClr val="000000"/>
                </a:solidFill>
              </a:rPr>
              <a:t> </a:t>
            </a:r>
            <a:r>
              <a:rPr lang="en-US" b="0" i="0" u="none" strike="noStrike" baseline="0" dirty="0" err="1">
                <a:solidFill>
                  <a:srgbClr val="000000"/>
                </a:solidFill>
              </a:rPr>
              <a:t>değişik</a:t>
            </a:r>
            <a:r>
              <a:rPr lang="en-US" b="0" i="0" u="none" strike="noStrike" baseline="0" dirty="0">
                <a:solidFill>
                  <a:srgbClr val="000000"/>
                </a:solidFill>
              </a:rPr>
              <a:t> </a:t>
            </a:r>
            <a:r>
              <a:rPr lang="en-US" b="0" i="0" u="none" strike="noStrike" baseline="0" dirty="0" err="1">
                <a:solidFill>
                  <a:srgbClr val="000000"/>
                </a:solidFill>
              </a:rPr>
              <a:t>konumlarda</a:t>
            </a:r>
            <a:r>
              <a:rPr lang="en-US" b="0" i="0" u="none" strike="noStrike" baseline="0" dirty="0">
                <a:solidFill>
                  <a:srgbClr val="000000"/>
                </a:solidFill>
              </a:rPr>
              <a:t> </a:t>
            </a:r>
            <a:r>
              <a:rPr lang="en-US" b="0" i="0" u="none" strike="noStrike" baseline="0" dirty="0" err="1">
                <a:solidFill>
                  <a:srgbClr val="000000"/>
                </a:solidFill>
              </a:rPr>
              <a:t>kullanılabilir</a:t>
            </a:r>
            <a:r>
              <a:rPr lang="en-US" b="0" i="0" u="none" strike="noStrike" baseline="0" dirty="0">
                <a:solidFill>
                  <a:srgbClr val="000000"/>
                </a:solidFill>
              </a:rPr>
              <a:t>. </a:t>
            </a:r>
            <a:endParaRPr lang="tr-TR" dirty="0"/>
          </a:p>
          <a:p>
            <a:endParaRPr lang="tr-TR" dirty="0"/>
          </a:p>
          <a:p>
            <a:endParaRPr lang="tr-TR" dirty="0"/>
          </a:p>
        </p:txBody>
      </p:sp>
      <p:sp>
        <p:nvSpPr>
          <p:cNvPr id="4" name="Alt Bilgi Yer Tutucusu 4">
            <a:extLst>
              <a:ext uri="{FF2B5EF4-FFF2-40B4-BE49-F238E27FC236}">
                <a16:creationId xmlns:a16="http://schemas.microsoft.com/office/drawing/2014/main" id="{A9AAF18F-D46A-4FF9-95ED-4C8CB55BE519}"/>
              </a:ext>
            </a:extLst>
          </p:cNvPr>
          <p:cNvSpPr>
            <a:spLocks noGrp="1"/>
          </p:cNvSpPr>
          <p:nvPr>
            <p:ph type="ftr" sz="quarter" idx="11"/>
          </p:nvPr>
        </p:nvSpPr>
        <p:spPr>
          <a:xfrm>
            <a:off x="4038600" y="6356350"/>
            <a:ext cx="4114800" cy="365125"/>
          </a:xfrm>
        </p:spPr>
        <p:txBody>
          <a:bodyPr/>
          <a:lstStyle/>
          <a:p>
            <a:r>
              <a:rPr lang="tr-TR" dirty="0"/>
              <a:t>Bu </a:t>
            </a:r>
            <a:r>
              <a:rPr lang="tr-TR" dirty="0" err="1"/>
              <a:t>slaytı</a:t>
            </a:r>
            <a:r>
              <a:rPr lang="tr-TR" dirty="0"/>
              <a:t> sunum öncesi siliniz</a:t>
            </a:r>
          </a:p>
        </p:txBody>
      </p:sp>
    </p:spTree>
    <p:extLst>
      <p:ext uri="{BB962C8B-B14F-4D97-AF65-F5344CB8AC3E}">
        <p14:creationId xmlns:p14="http://schemas.microsoft.com/office/powerpoint/2010/main" val="3460477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36613E66-5411-42C8-A6EC-F3BE85097A2B}"/>
              </a:ext>
            </a:extLst>
          </p:cNvPr>
          <p:cNvPicPr>
            <a:picLocks noChangeAspect="1"/>
          </p:cNvPicPr>
          <p:nvPr/>
        </p:nvPicPr>
        <p:blipFill>
          <a:blip r:embed="rId3"/>
          <a:stretch>
            <a:fillRect/>
          </a:stretch>
        </p:blipFill>
        <p:spPr>
          <a:xfrm>
            <a:off x="1801508" y="0"/>
            <a:ext cx="8900358" cy="6600497"/>
          </a:xfrm>
          <a:prstGeom prst="rect">
            <a:avLst/>
          </a:prstGeom>
        </p:spPr>
      </p:pic>
      <p:sp>
        <p:nvSpPr>
          <p:cNvPr id="6" name="Alt Bilgi Yer Tutucusu 4">
            <a:extLst>
              <a:ext uri="{FF2B5EF4-FFF2-40B4-BE49-F238E27FC236}">
                <a16:creationId xmlns:a16="http://schemas.microsoft.com/office/drawing/2014/main" id="{2FDDBBDA-CAD0-4625-B89F-076BB6E7C13C}"/>
              </a:ext>
            </a:extLst>
          </p:cNvPr>
          <p:cNvSpPr>
            <a:spLocks noGrp="1"/>
          </p:cNvSpPr>
          <p:nvPr>
            <p:ph type="ftr" sz="quarter" idx="11"/>
          </p:nvPr>
        </p:nvSpPr>
        <p:spPr>
          <a:xfrm>
            <a:off x="4038600" y="6356350"/>
            <a:ext cx="4114800" cy="365125"/>
          </a:xfrm>
        </p:spPr>
        <p:txBody>
          <a:bodyPr/>
          <a:lstStyle/>
          <a:p>
            <a:r>
              <a:rPr lang="tr-TR" dirty="0"/>
              <a:t>Bu </a:t>
            </a:r>
            <a:r>
              <a:rPr lang="tr-TR" dirty="0" err="1"/>
              <a:t>slaytı</a:t>
            </a:r>
            <a:r>
              <a:rPr lang="tr-TR" dirty="0"/>
              <a:t> sunum öncesi siliniz</a:t>
            </a:r>
          </a:p>
        </p:txBody>
      </p:sp>
    </p:spTree>
    <p:extLst>
      <p:ext uri="{BB962C8B-B14F-4D97-AF65-F5344CB8AC3E}">
        <p14:creationId xmlns:p14="http://schemas.microsoft.com/office/powerpoint/2010/main" val="3930155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extLst>
              <a:ext uri="{FF2B5EF4-FFF2-40B4-BE49-F238E27FC236}">
                <a16:creationId xmlns:a16="http://schemas.microsoft.com/office/drawing/2014/main" id="{60561953-6819-48DF-9487-136B7359942F}"/>
              </a:ext>
            </a:extLst>
          </p:cNvPr>
          <p:cNvPicPr>
            <a:picLocks noChangeAspect="1"/>
          </p:cNvPicPr>
          <p:nvPr/>
        </p:nvPicPr>
        <p:blipFill>
          <a:blip r:embed="rId3"/>
          <a:stretch>
            <a:fillRect/>
          </a:stretch>
        </p:blipFill>
        <p:spPr>
          <a:xfrm>
            <a:off x="1902371" y="58686"/>
            <a:ext cx="8965835" cy="6442270"/>
          </a:xfrm>
          <a:prstGeom prst="rect">
            <a:avLst/>
          </a:prstGeom>
        </p:spPr>
      </p:pic>
      <p:sp>
        <p:nvSpPr>
          <p:cNvPr id="6" name="Alt Bilgi Yer Tutucusu 4">
            <a:extLst>
              <a:ext uri="{FF2B5EF4-FFF2-40B4-BE49-F238E27FC236}">
                <a16:creationId xmlns:a16="http://schemas.microsoft.com/office/drawing/2014/main" id="{AB2C1FA5-78B7-493A-BB17-A18DDB1BD2D6}"/>
              </a:ext>
            </a:extLst>
          </p:cNvPr>
          <p:cNvSpPr>
            <a:spLocks noGrp="1"/>
          </p:cNvSpPr>
          <p:nvPr>
            <p:ph type="ftr" sz="quarter" idx="11"/>
          </p:nvPr>
        </p:nvSpPr>
        <p:spPr>
          <a:xfrm>
            <a:off x="4038600" y="6356350"/>
            <a:ext cx="4114800" cy="365125"/>
          </a:xfrm>
        </p:spPr>
        <p:txBody>
          <a:bodyPr/>
          <a:lstStyle/>
          <a:p>
            <a:r>
              <a:rPr lang="tr-TR" dirty="0"/>
              <a:t>Bu </a:t>
            </a:r>
            <a:r>
              <a:rPr lang="tr-TR" dirty="0" err="1"/>
              <a:t>slaytı</a:t>
            </a:r>
            <a:r>
              <a:rPr lang="tr-TR" dirty="0"/>
              <a:t> sunum öncesi siliniz</a:t>
            </a:r>
          </a:p>
        </p:txBody>
      </p:sp>
    </p:spTree>
    <p:extLst>
      <p:ext uri="{BB962C8B-B14F-4D97-AF65-F5344CB8AC3E}">
        <p14:creationId xmlns:p14="http://schemas.microsoft.com/office/powerpoint/2010/main" val="2317345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F17B8A8-07BD-4754-8F8F-4EEB0834B6B5}"/>
              </a:ext>
            </a:extLst>
          </p:cNvPr>
          <p:cNvSpPr>
            <a:spLocks noGrp="1"/>
          </p:cNvSpPr>
          <p:nvPr>
            <p:ph type="title"/>
          </p:nvPr>
        </p:nvSpPr>
        <p:spPr/>
        <p:txBody>
          <a:bodyPr/>
          <a:lstStyle/>
          <a:p>
            <a:r>
              <a:rPr lang="tr-TR" b="1" dirty="0"/>
              <a:t>Sık Yapılan Hatalar</a:t>
            </a:r>
            <a:endParaRPr lang="en-US" b="1" dirty="0"/>
          </a:p>
        </p:txBody>
      </p:sp>
      <p:sp>
        <p:nvSpPr>
          <p:cNvPr id="3" name="İçerik Yer Tutucusu 2">
            <a:extLst>
              <a:ext uri="{FF2B5EF4-FFF2-40B4-BE49-F238E27FC236}">
                <a16:creationId xmlns:a16="http://schemas.microsoft.com/office/drawing/2014/main" id="{2CE8176C-2056-40C1-87D6-DB353B94F996}"/>
              </a:ext>
            </a:extLst>
          </p:cNvPr>
          <p:cNvSpPr>
            <a:spLocks noGrp="1"/>
          </p:cNvSpPr>
          <p:nvPr>
            <p:ph idx="1"/>
          </p:nvPr>
        </p:nvSpPr>
        <p:spPr>
          <a:xfrm>
            <a:off x="838200" y="1690688"/>
            <a:ext cx="10515600" cy="4802187"/>
          </a:xfrm>
        </p:spPr>
        <p:txBody>
          <a:bodyPr>
            <a:normAutofit fontScale="92500" lnSpcReduction="20000"/>
          </a:bodyPr>
          <a:lstStyle/>
          <a:p>
            <a:r>
              <a:rPr lang="tr-TR" dirty="0"/>
              <a:t>Ekrandan ya da elinizdeki notlardan okumak.</a:t>
            </a:r>
          </a:p>
          <a:p>
            <a:endParaRPr lang="tr-TR" dirty="0"/>
          </a:p>
          <a:p>
            <a:r>
              <a:rPr lang="tr-TR" dirty="0"/>
              <a:t>Gereksiz uzun, yazı ve görsellerle dolu slayt kullanmak.</a:t>
            </a:r>
          </a:p>
          <a:p>
            <a:endParaRPr lang="tr-TR" dirty="0"/>
          </a:p>
          <a:p>
            <a:r>
              <a:rPr lang="tr-TR" dirty="0"/>
              <a:t>Süreye dikkat etmemek</a:t>
            </a:r>
          </a:p>
          <a:p>
            <a:endParaRPr lang="tr-TR" dirty="0"/>
          </a:p>
          <a:p>
            <a:r>
              <a:rPr lang="tr-TR" dirty="0"/>
              <a:t>Konunun dışına çıkmak</a:t>
            </a:r>
          </a:p>
          <a:p>
            <a:endParaRPr lang="tr-TR" dirty="0"/>
          </a:p>
          <a:p>
            <a:r>
              <a:rPr lang="tr-TR" dirty="0"/>
              <a:t>Slaytlara söyleyeceklerinizi birebir kopyalamak</a:t>
            </a:r>
          </a:p>
          <a:p>
            <a:endParaRPr lang="tr-TR" dirty="0"/>
          </a:p>
          <a:p>
            <a:r>
              <a:rPr lang="tr-TR" dirty="0"/>
              <a:t>Bilgi yoğun slaytları 10 </a:t>
            </a:r>
            <a:r>
              <a:rPr lang="tr-TR" dirty="0" err="1"/>
              <a:t>sn’den</a:t>
            </a:r>
            <a:r>
              <a:rPr lang="tr-TR" dirty="0"/>
              <a:t> az süre boyunca göstermek</a:t>
            </a:r>
          </a:p>
        </p:txBody>
      </p:sp>
      <p:sp>
        <p:nvSpPr>
          <p:cNvPr id="5" name="Alt Bilgi Yer Tutucusu 4">
            <a:extLst>
              <a:ext uri="{FF2B5EF4-FFF2-40B4-BE49-F238E27FC236}">
                <a16:creationId xmlns:a16="http://schemas.microsoft.com/office/drawing/2014/main" id="{67BBC677-2DCD-4AB8-B259-E18CD49B1464}"/>
              </a:ext>
            </a:extLst>
          </p:cNvPr>
          <p:cNvSpPr>
            <a:spLocks noGrp="1"/>
          </p:cNvSpPr>
          <p:nvPr>
            <p:ph type="ftr" sz="quarter" idx="11"/>
          </p:nvPr>
        </p:nvSpPr>
        <p:spPr>
          <a:xfrm>
            <a:off x="4038600" y="6356350"/>
            <a:ext cx="4114800" cy="365125"/>
          </a:xfrm>
        </p:spPr>
        <p:txBody>
          <a:bodyPr/>
          <a:lstStyle/>
          <a:p>
            <a:r>
              <a:rPr lang="tr-TR" dirty="0"/>
              <a:t>Bu </a:t>
            </a:r>
            <a:r>
              <a:rPr lang="tr-TR" dirty="0" err="1"/>
              <a:t>slaytı</a:t>
            </a:r>
            <a:r>
              <a:rPr lang="tr-TR" dirty="0"/>
              <a:t> sunum öncesi siliniz</a:t>
            </a:r>
          </a:p>
        </p:txBody>
      </p:sp>
    </p:spTree>
    <p:extLst>
      <p:ext uri="{BB962C8B-B14F-4D97-AF65-F5344CB8AC3E}">
        <p14:creationId xmlns:p14="http://schemas.microsoft.com/office/powerpoint/2010/main" val="3594667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1">
            <a:extLst>
              <a:ext uri="{FF2B5EF4-FFF2-40B4-BE49-F238E27FC236}">
                <a16:creationId xmlns:a16="http://schemas.microsoft.com/office/drawing/2014/main" id="{2A6B4F5D-6636-4C50-A98E-C96BCD7C2162}"/>
              </a:ext>
            </a:extLst>
          </p:cNvPr>
          <p:cNvSpPr>
            <a:spLocks noGrp="1"/>
          </p:cNvSpPr>
          <p:nvPr>
            <p:ph type="ctrTitle"/>
          </p:nvPr>
        </p:nvSpPr>
        <p:spPr>
          <a:xfrm>
            <a:off x="1524000" y="998483"/>
            <a:ext cx="9144000" cy="3988237"/>
          </a:xfrm>
        </p:spPr>
        <p:txBody>
          <a:bodyPr>
            <a:normAutofit/>
          </a:bodyPr>
          <a:lstStyle/>
          <a:p>
            <a:r>
              <a:rPr lang="tr-TR" dirty="0">
                <a:solidFill>
                  <a:srgbClr val="FF0000"/>
                </a:solidFill>
              </a:rPr>
              <a:t>Öğrencinin Adı</a:t>
            </a:r>
            <a:br>
              <a:rPr lang="tr-TR" dirty="0">
                <a:solidFill>
                  <a:srgbClr val="FF0000"/>
                </a:solidFill>
              </a:rPr>
            </a:br>
            <a:r>
              <a:rPr lang="tr-TR" dirty="0">
                <a:solidFill>
                  <a:srgbClr val="FF0000"/>
                </a:solidFill>
              </a:rPr>
              <a:t>Öğrenci Numarası</a:t>
            </a:r>
            <a:br>
              <a:rPr lang="tr-TR" dirty="0">
                <a:solidFill>
                  <a:srgbClr val="FF0000"/>
                </a:solidFill>
              </a:rPr>
            </a:br>
            <a:r>
              <a:rPr lang="tr-TR" dirty="0">
                <a:solidFill>
                  <a:srgbClr val="FF0000"/>
                </a:solidFill>
              </a:rPr>
              <a:t/>
            </a:r>
            <a:br>
              <a:rPr lang="tr-TR" dirty="0">
                <a:solidFill>
                  <a:srgbClr val="FF0000"/>
                </a:solidFill>
              </a:rPr>
            </a:br>
            <a:r>
              <a:rPr lang="tr-TR" dirty="0">
                <a:solidFill>
                  <a:srgbClr val="FF0000"/>
                </a:solidFill>
              </a:rPr>
              <a:t>«Proje Başlığı»</a:t>
            </a:r>
            <a:br>
              <a:rPr lang="tr-TR" dirty="0">
                <a:solidFill>
                  <a:srgbClr val="FF0000"/>
                </a:solidFill>
              </a:rPr>
            </a:br>
            <a:endParaRPr lang="en-US" dirty="0">
              <a:solidFill>
                <a:srgbClr val="FF0000"/>
              </a:solidFill>
            </a:endParaRPr>
          </a:p>
        </p:txBody>
      </p:sp>
      <p:sp>
        <p:nvSpPr>
          <p:cNvPr id="7" name="Alt Başlık 2">
            <a:extLst>
              <a:ext uri="{FF2B5EF4-FFF2-40B4-BE49-F238E27FC236}">
                <a16:creationId xmlns:a16="http://schemas.microsoft.com/office/drawing/2014/main" id="{4B73118B-9AEE-4039-A220-35D5AA5C7E3E}"/>
              </a:ext>
            </a:extLst>
          </p:cNvPr>
          <p:cNvSpPr txBox="1">
            <a:spLocks/>
          </p:cNvSpPr>
          <p:nvPr/>
        </p:nvSpPr>
        <p:spPr>
          <a:xfrm>
            <a:off x="1524000" y="4363983"/>
            <a:ext cx="9144000" cy="62273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a:t>Danışman: </a:t>
            </a:r>
            <a:r>
              <a:rPr lang="tr-TR">
                <a:solidFill>
                  <a:srgbClr val="FF0000"/>
                </a:solidFill>
              </a:rPr>
              <a:t>Ünvanı Adı Soyadı</a:t>
            </a:r>
            <a:endParaRPr lang="en-US" dirty="0">
              <a:solidFill>
                <a:srgbClr val="FF0000"/>
              </a:solidFill>
            </a:endParaRPr>
          </a:p>
        </p:txBody>
      </p:sp>
      <p:sp>
        <p:nvSpPr>
          <p:cNvPr id="8" name="Alt Başlık 2">
            <a:extLst>
              <a:ext uri="{FF2B5EF4-FFF2-40B4-BE49-F238E27FC236}">
                <a16:creationId xmlns:a16="http://schemas.microsoft.com/office/drawing/2014/main" id="{D0C7E897-2662-4F07-B3C7-91F82D0C3A5C}"/>
              </a:ext>
            </a:extLst>
          </p:cNvPr>
          <p:cNvSpPr txBox="1">
            <a:spLocks/>
          </p:cNvSpPr>
          <p:nvPr/>
        </p:nvSpPr>
        <p:spPr>
          <a:xfrm>
            <a:off x="1524000" y="254493"/>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dirty="0"/>
              <a:t>FTR7002 Bitirme Projesi I Yarıyıl Sonu Proje Önerisi</a:t>
            </a:r>
            <a:endParaRPr lang="en-US" dirty="0"/>
          </a:p>
        </p:txBody>
      </p:sp>
    </p:spTree>
    <p:extLst>
      <p:ext uri="{BB962C8B-B14F-4D97-AF65-F5344CB8AC3E}">
        <p14:creationId xmlns:p14="http://schemas.microsoft.com/office/powerpoint/2010/main" val="4053634447"/>
      </p:ext>
    </p:extLst>
  </p:cSld>
  <p:clrMapOvr>
    <a:masterClrMapping/>
  </p:clrMapOvr>
  <mc:AlternateContent xmlns:mc="http://schemas.openxmlformats.org/markup-compatibility/2006" xmlns:p14="http://schemas.microsoft.com/office/powerpoint/2010/main">
    <mc:Choice Requires="p14">
      <p:transition spd="med">
        <p14:flip dir="r"/>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Yürütücüler</a:t>
            </a:r>
          </a:p>
        </p:txBody>
      </p:sp>
      <p:sp>
        <p:nvSpPr>
          <p:cNvPr id="3" name="İçerik Yer Tutucusu 2"/>
          <p:cNvSpPr>
            <a:spLocks noGrp="1"/>
          </p:cNvSpPr>
          <p:nvPr>
            <p:ph idx="1"/>
          </p:nvPr>
        </p:nvSpPr>
        <p:spPr/>
        <p:txBody>
          <a:bodyPr>
            <a:normAutofit/>
          </a:bodyPr>
          <a:lstStyle/>
          <a:p>
            <a:r>
              <a:rPr lang="tr-TR" sz="3200" dirty="0">
                <a:solidFill>
                  <a:srgbClr val="FF0000"/>
                </a:solidFill>
              </a:rPr>
              <a:t>Çalışmadaki sorumlu araştırmacı ve yardımcı araştırmacılar bilgisi burada verilir. </a:t>
            </a:r>
            <a:endParaRPr lang="en-US" sz="3200" dirty="0">
              <a:solidFill>
                <a:srgbClr val="FF0000"/>
              </a:solidFill>
            </a:endParaRPr>
          </a:p>
        </p:txBody>
      </p:sp>
      <p:sp>
        <p:nvSpPr>
          <p:cNvPr id="4" name="Slayt Numarası Yer Tutucusu 3"/>
          <p:cNvSpPr>
            <a:spLocks noGrp="1"/>
          </p:cNvSpPr>
          <p:nvPr>
            <p:ph type="sldNum" sz="quarter" idx="12"/>
          </p:nvPr>
        </p:nvSpPr>
        <p:spPr/>
        <p:txBody>
          <a:bodyPr/>
          <a:lstStyle/>
          <a:p>
            <a:fld id="{F5D97297-0B9E-4337-9DDF-CF41C1E0FB18}" type="slidenum">
              <a:rPr lang="tr-TR" smtClean="0"/>
              <a:t>8</a:t>
            </a:fld>
            <a:endParaRPr lang="tr-TR" dirty="0"/>
          </a:p>
        </p:txBody>
      </p:sp>
    </p:spTree>
    <p:extLst>
      <p:ext uri="{BB962C8B-B14F-4D97-AF65-F5344CB8AC3E}">
        <p14:creationId xmlns:p14="http://schemas.microsoft.com/office/powerpoint/2010/main" val="142452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Giriş</a:t>
            </a:r>
          </a:p>
        </p:txBody>
      </p:sp>
      <p:sp>
        <p:nvSpPr>
          <p:cNvPr id="3" name="İçerik Yer Tutucusu 2"/>
          <p:cNvSpPr>
            <a:spLocks noGrp="1"/>
          </p:cNvSpPr>
          <p:nvPr>
            <p:ph idx="1"/>
          </p:nvPr>
        </p:nvSpPr>
        <p:spPr/>
        <p:txBody>
          <a:bodyPr>
            <a:normAutofit/>
          </a:bodyPr>
          <a:lstStyle/>
          <a:p>
            <a:r>
              <a:rPr lang="tr-TR" sz="3200" dirty="0">
                <a:solidFill>
                  <a:srgbClr val="FF0000"/>
                </a:solidFill>
              </a:rPr>
              <a:t>Bu bölümde, ana hatlarıyla çalışmanın gerekliliğini ortaya koyan, çalışmanın amacına ve hipotezine yönlendirecek kısa ve öz literatür bilgisi verilmelidir. </a:t>
            </a:r>
            <a:endParaRPr lang="en-US" sz="3200" dirty="0">
              <a:solidFill>
                <a:srgbClr val="FF0000"/>
              </a:solidFill>
            </a:endParaRPr>
          </a:p>
        </p:txBody>
      </p:sp>
      <p:sp>
        <p:nvSpPr>
          <p:cNvPr id="4" name="Slayt Numarası Yer Tutucusu 3"/>
          <p:cNvSpPr>
            <a:spLocks noGrp="1"/>
          </p:cNvSpPr>
          <p:nvPr>
            <p:ph type="sldNum" sz="quarter" idx="12"/>
          </p:nvPr>
        </p:nvSpPr>
        <p:spPr/>
        <p:txBody>
          <a:bodyPr/>
          <a:lstStyle/>
          <a:p>
            <a:fld id="{F5D97297-0B9E-4337-9DDF-CF41C1E0FB18}" type="slidenum">
              <a:rPr lang="tr-TR" smtClean="0"/>
              <a:t>9</a:t>
            </a:fld>
            <a:endParaRPr lang="tr-TR" dirty="0"/>
          </a:p>
        </p:txBody>
      </p:sp>
    </p:spTree>
    <p:extLst>
      <p:ext uri="{BB962C8B-B14F-4D97-AF65-F5344CB8AC3E}">
        <p14:creationId xmlns:p14="http://schemas.microsoft.com/office/powerpoint/2010/main" val="299521868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629</Words>
  <Application>Microsoft Office PowerPoint</Application>
  <PresentationFormat>Widescreen</PresentationFormat>
  <Paragraphs>96</Paragraphs>
  <Slides>18</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Arial</vt:lpstr>
      <vt:lpstr>BlinkMacSystemFont</vt:lpstr>
      <vt:lpstr>Calibri</vt:lpstr>
      <vt:lpstr>Calibri Light</vt:lpstr>
      <vt:lpstr>Times New Roman</vt:lpstr>
      <vt:lpstr>Office Teması</vt:lpstr>
      <vt:lpstr>1_Office Teması</vt:lpstr>
      <vt:lpstr>ŞABLONDA ve SUNUMDA DİKKAT EDİLECEKLER</vt:lpstr>
      <vt:lpstr>Sunum Düzeni - 1</vt:lpstr>
      <vt:lpstr>Sunum Düzeni - 2</vt:lpstr>
      <vt:lpstr>PowerPoint Presentation</vt:lpstr>
      <vt:lpstr>PowerPoint Presentation</vt:lpstr>
      <vt:lpstr>Sık Yapılan Hatalar</vt:lpstr>
      <vt:lpstr>Öğrencinin Adı Öğrenci Numarası  «Proje Başlığı» </vt:lpstr>
      <vt:lpstr>Yürütücüler</vt:lpstr>
      <vt:lpstr>Giriş</vt:lpstr>
      <vt:lpstr>Amaç ve Hipotez</vt:lpstr>
      <vt:lpstr>Gereç ve Yöntem</vt:lpstr>
      <vt:lpstr>Veri Tanılama Formu</vt:lpstr>
      <vt:lpstr>Etik Konular</vt:lpstr>
      <vt:lpstr>Aydınlatılmış Onam Formu</vt:lpstr>
      <vt:lpstr>İzin Belgeleri</vt:lpstr>
      <vt:lpstr>Bütçe Planlama</vt:lpstr>
      <vt:lpstr>Kaynaklar</vt:lpstr>
      <vt:lpstr>Teşekkürler!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Öğrencinin Adı: Konu Başlığı:  Danışman:</dc:title>
  <dc:creator>Kübra Önerge</dc:creator>
  <cp:lastModifiedBy>Kübra Önerge</cp:lastModifiedBy>
  <cp:revision>14</cp:revision>
  <dcterms:created xsi:type="dcterms:W3CDTF">2021-01-13T13:37:18Z</dcterms:created>
  <dcterms:modified xsi:type="dcterms:W3CDTF">2021-10-11T14:31:27Z</dcterms:modified>
</cp:coreProperties>
</file>